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70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8" r:id="rId4"/>
    <p:sldId id="291" r:id="rId5"/>
    <p:sldId id="298" r:id="rId6"/>
    <p:sldId id="293" r:id="rId7"/>
    <p:sldId id="305" r:id="rId8"/>
    <p:sldId id="307" r:id="rId9"/>
    <p:sldId id="295" r:id="rId10"/>
    <p:sldId id="300" r:id="rId11"/>
    <p:sldId id="285" r:id="rId12"/>
    <p:sldId id="302" r:id="rId13"/>
    <p:sldId id="306" r:id="rId14"/>
    <p:sldId id="304" r:id="rId15"/>
    <p:sldId id="294" r:id="rId16"/>
  </p:sldIdLst>
  <p:sldSz cx="9144000" cy="5143500" type="screen16x9"/>
  <p:notesSz cx="6858000" cy="9144000"/>
  <p:embeddedFontLst>
    <p:embeddedFont>
      <p:font typeface="Dosis" panose="020B0604020202020204" charset="0"/>
      <p:regular r:id="rId19"/>
      <p:bold r:id="rId20"/>
    </p:embeddedFont>
    <p:embeddedFont>
      <p:font typeface="Leelawadee" panose="020B0502040204020203" pitchFamily="34" charset="-34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61BBFF"/>
    <a:srgbClr val="E2F4FE"/>
    <a:srgbClr val="9BDCFA"/>
    <a:srgbClr val="FFFF99"/>
    <a:srgbClr val="D4ADE9"/>
    <a:srgbClr val="8C32BE"/>
    <a:srgbClr val="4D4D4D"/>
    <a:srgbClr val="21CFCB"/>
    <a:srgbClr val="B7E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76" autoAdjust="0"/>
  </p:normalViewPr>
  <p:slideViewPr>
    <p:cSldViewPr>
      <p:cViewPr varScale="1">
        <p:scale>
          <a:sx n="108" d="100"/>
          <a:sy n="108" d="100"/>
        </p:scale>
        <p:origin x="739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22283-4069-438E-999A-E812621BAB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82E4C6-A6AB-4550-8685-BA5857288AB4}">
      <dgm:prSet/>
      <dgm:spPr>
        <a:solidFill>
          <a:srgbClr val="61BBFF"/>
        </a:solidFill>
      </dgm:spPr>
      <dgm:t>
        <a:bodyPr/>
        <a:lstStyle/>
        <a:p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Group- 6</a:t>
          </a:r>
          <a:endParaRPr lang="en-IN" dirty="0">
            <a:solidFill>
              <a:schemeClr val="accent6">
                <a:lumMod val="75000"/>
              </a:schemeClr>
            </a:solidFill>
          </a:endParaRPr>
        </a:p>
      </dgm:t>
    </dgm:pt>
    <dgm:pt modelId="{4256D5CB-CF3A-49BE-BAEF-AAAC3D636F42}" type="parTrans" cxnId="{8984569E-78F4-425A-A7ED-3B5EFAFDCA54}">
      <dgm:prSet/>
      <dgm:spPr/>
      <dgm:t>
        <a:bodyPr/>
        <a:lstStyle/>
        <a:p>
          <a:endParaRPr lang="en-IN"/>
        </a:p>
      </dgm:t>
    </dgm:pt>
    <dgm:pt modelId="{D023A6D7-729B-4550-AC16-9A8E6EC5980C}" type="sibTrans" cxnId="{8984569E-78F4-425A-A7ED-3B5EFAFDCA54}">
      <dgm:prSet/>
      <dgm:spPr/>
      <dgm:t>
        <a:bodyPr/>
        <a:lstStyle/>
        <a:p>
          <a:endParaRPr lang="en-IN"/>
        </a:p>
      </dgm:t>
    </dgm:pt>
    <dgm:pt modelId="{180E0893-8107-41E8-9943-9870F55952A7}">
      <dgm:prSet/>
      <dgm:spPr/>
      <dgm:t>
        <a:bodyPr/>
        <a:lstStyle/>
        <a:p>
          <a:r>
            <a:rPr lang="en-US" b="0" i="0" dirty="0">
              <a:solidFill>
                <a:schemeClr val="tx2"/>
              </a:solidFill>
            </a:rPr>
            <a:t>Prudhvi Raj Chitta</a:t>
          </a:r>
          <a:endParaRPr lang="en-IN" dirty="0">
            <a:solidFill>
              <a:schemeClr val="tx2"/>
            </a:solidFill>
          </a:endParaRPr>
        </a:p>
      </dgm:t>
    </dgm:pt>
    <dgm:pt modelId="{BAD8A7BB-3DE6-48CC-A4B7-42593B4B50AE}" type="parTrans" cxnId="{72DD0E2E-404C-4A75-874F-DB24A1D6BAD5}">
      <dgm:prSet/>
      <dgm:spPr/>
      <dgm:t>
        <a:bodyPr/>
        <a:lstStyle/>
        <a:p>
          <a:endParaRPr lang="en-IN"/>
        </a:p>
      </dgm:t>
    </dgm:pt>
    <dgm:pt modelId="{F5832EBB-574F-4146-84FB-BBC03A5EE539}" type="sibTrans" cxnId="{72DD0E2E-404C-4A75-874F-DB24A1D6BAD5}">
      <dgm:prSet/>
      <dgm:spPr/>
      <dgm:t>
        <a:bodyPr/>
        <a:lstStyle/>
        <a:p>
          <a:endParaRPr lang="en-IN"/>
        </a:p>
      </dgm:t>
    </dgm:pt>
    <dgm:pt modelId="{B16C35B2-DAB6-4F15-87ED-D301A634BB6D}">
      <dgm:prSet/>
      <dgm:spPr/>
      <dgm:t>
        <a:bodyPr/>
        <a:lstStyle/>
        <a:p>
          <a:r>
            <a:rPr lang="en-US" b="0" i="0" dirty="0">
              <a:solidFill>
                <a:schemeClr val="tx2"/>
              </a:solidFill>
            </a:rPr>
            <a:t>Subash J</a:t>
          </a:r>
          <a:endParaRPr lang="en-IN" dirty="0">
            <a:solidFill>
              <a:schemeClr val="tx2"/>
            </a:solidFill>
          </a:endParaRPr>
        </a:p>
      </dgm:t>
    </dgm:pt>
    <dgm:pt modelId="{FD423BA8-8534-4575-8CD8-B577E19EC240}" type="parTrans" cxnId="{C15FC5D8-53FE-4D0D-BBE3-A10A07AB2667}">
      <dgm:prSet/>
      <dgm:spPr/>
      <dgm:t>
        <a:bodyPr/>
        <a:lstStyle/>
        <a:p>
          <a:endParaRPr lang="en-IN"/>
        </a:p>
      </dgm:t>
    </dgm:pt>
    <dgm:pt modelId="{AF84C33E-644E-4C10-8E78-7DD64290B116}" type="sibTrans" cxnId="{C15FC5D8-53FE-4D0D-BBE3-A10A07AB2667}">
      <dgm:prSet/>
      <dgm:spPr/>
      <dgm:t>
        <a:bodyPr/>
        <a:lstStyle/>
        <a:p>
          <a:endParaRPr lang="en-IN"/>
        </a:p>
      </dgm:t>
    </dgm:pt>
    <dgm:pt modelId="{8A5CF20D-E5E9-47AB-B35A-941F2E677736}">
      <dgm:prSet/>
      <dgm:spPr/>
      <dgm:t>
        <a:bodyPr/>
        <a:lstStyle/>
        <a:p>
          <a:r>
            <a:rPr lang="en-US" b="0" i="0" dirty="0">
              <a:solidFill>
                <a:schemeClr val="tx2"/>
              </a:solidFill>
            </a:rPr>
            <a:t>V. Banu Theja</a:t>
          </a:r>
          <a:endParaRPr lang="en-IN" dirty="0">
            <a:solidFill>
              <a:schemeClr val="tx2"/>
            </a:solidFill>
          </a:endParaRPr>
        </a:p>
      </dgm:t>
    </dgm:pt>
    <dgm:pt modelId="{E516AC0B-65CF-42BD-9C94-A71252EBAA98}" type="parTrans" cxnId="{02FDB8C9-1489-4299-A265-9777C0DCFB06}">
      <dgm:prSet/>
      <dgm:spPr/>
      <dgm:t>
        <a:bodyPr/>
        <a:lstStyle/>
        <a:p>
          <a:endParaRPr lang="en-IN"/>
        </a:p>
      </dgm:t>
    </dgm:pt>
    <dgm:pt modelId="{C490E822-AFD1-4DF1-BDB3-B105DB5A4070}" type="sibTrans" cxnId="{02FDB8C9-1489-4299-A265-9777C0DCFB06}">
      <dgm:prSet/>
      <dgm:spPr/>
      <dgm:t>
        <a:bodyPr/>
        <a:lstStyle/>
        <a:p>
          <a:endParaRPr lang="en-IN"/>
        </a:p>
      </dgm:t>
    </dgm:pt>
    <dgm:pt modelId="{63DB0F22-3816-465B-9810-E1B1E4E37E9A}" type="pres">
      <dgm:prSet presAssocID="{3E022283-4069-438E-999A-E812621BAB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976D2A-D8A2-4C27-8F7C-DAC5822D2B87}" type="pres">
      <dgm:prSet presAssocID="{5A82E4C6-A6AB-4550-8685-BA5857288AB4}" presName="hierRoot1" presStyleCnt="0">
        <dgm:presLayoutVars>
          <dgm:hierBranch val="init"/>
        </dgm:presLayoutVars>
      </dgm:prSet>
      <dgm:spPr/>
    </dgm:pt>
    <dgm:pt modelId="{AF06C8E5-BA8F-4D51-9DF2-AF0356AD16C4}" type="pres">
      <dgm:prSet presAssocID="{5A82E4C6-A6AB-4550-8685-BA5857288AB4}" presName="rootComposite1" presStyleCnt="0"/>
      <dgm:spPr/>
    </dgm:pt>
    <dgm:pt modelId="{64347A0B-86FC-47C5-B266-F18FA7FA7E39}" type="pres">
      <dgm:prSet presAssocID="{5A82E4C6-A6AB-4550-8685-BA5857288AB4}" presName="rootText1" presStyleLbl="node0" presStyleIdx="0" presStyleCnt="1" custLinFactNeighborX="1557" custLinFactNeighborY="-130">
        <dgm:presLayoutVars>
          <dgm:chPref val="3"/>
        </dgm:presLayoutVars>
      </dgm:prSet>
      <dgm:spPr/>
    </dgm:pt>
    <dgm:pt modelId="{04796C2D-D12D-4188-AAC7-75AEF1769186}" type="pres">
      <dgm:prSet presAssocID="{5A82E4C6-A6AB-4550-8685-BA5857288AB4}" presName="rootConnector1" presStyleLbl="node1" presStyleIdx="0" presStyleCnt="0"/>
      <dgm:spPr/>
    </dgm:pt>
    <dgm:pt modelId="{8233553C-2C07-48CB-A0FB-8A89C301C7F8}" type="pres">
      <dgm:prSet presAssocID="{5A82E4C6-A6AB-4550-8685-BA5857288AB4}" presName="hierChild2" presStyleCnt="0"/>
      <dgm:spPr/>
    </dgm:pt>
    <dgm:pt modelId="{030EC042-4086-4794-BD78-FD0BB8747352}" type="pres">
      <dgm:prSet presAssocID="{BAD8A7BB-3DE6-48CC-A4B7-42593B4B50AE}" presName="Name37" presStyleLbl="parChTrans1D2" presStyleIdx="0" presStyleCnt="3"/>
      <dgm:spPr/>
    </dgm:pt>
    <dgm:pt modelId="{B6FC77C2-4C5D-495C-8789-88C6A2B5BAB5}" type="pres">
      <dgm:prSet presAssocID="{180E0893-8107-41E8-9943-9870F55952A7}" presName="hierRoot2" presStyleCnt="0">
        <dgm:presLayoutVars>
          <dgm:hierBranch val="init"/>
        </dgm:presLayoutVars>
      </dgm:prSet>
      <dgm:spPr/>
    </dgm:pt>
    <dgm:pt modelId="{EDE7C98D-686B-4432-BB5F-9F753A1DFD6B}" type="pres">
      <dgm:prSet presAssocID="{180E0893-8107-41E8-9943-9870F55952A7}" presName="rootComposite" presStyleCnt="0"/>
      <dgm:spPr/>
    </dgm:pt>
    <dgm:pt modelId="{1DC6888F-4682-4EDD-8200-6E247C00B74D}" type="pres">
      <dgm:prSet presAssocID="{180E0893-8107-41E8-9943-9870F55952A7}" presName="rootText" presStyleLbl="node2" presStyleIdx="0" presStyleCnt="3">
        <dgm:presLayoutVars>
          <dgm:chPref val="3"/>
        </dgm:presLayoutVars>
      </dgm:prSet>
      <dgm:spPr/>
    </dgm:pt>
    <dgm:pt modelId="{C217FE5B-AD89-4B6D-9577-AE7F5164CFB2}" type="pres">
      <dgm:prSet presAssocID="{180E0893-8107-41E8-9943-9870F55952A7}" presName="rootConnector" presStyleLbl="node2" presStyleIdx="0" presStyleCnt="3"/>
      <dgm:spPr/>
    </dgm:pt>
    <dgm:pt modelId="{0BADB002-44F8-4CC2-8B88-C017DD4266D6}" type="pres">
      <dgm:prSet presAssocID="{180E0893-8107-41E8-9943-9870F55952A7}" presName="hierChild4" presStyleCnt="0"/>
      <dgm:spPr/>
    </dgm:pt>
    <dgm:pt modelId="{727B704C-777D-48B7-944D-E400E49829D3}" type="pres">
      <dgm:prSet presAssocID="{180E0893-8107-41E8-9943-9870F55952A7}" presName="hierChild5" presStyleCnt="0"/>
      <dgm:spPr/>
    </dgm:pt>
    <dgm:pt modelId="{7C5D84D9-428C-4D68-81F6-DB784AE040E4}" type="pres">
      <dgm:prSet presAssocID="{FD423BA8-8534-4575-8CD8-B577E19EC240}" presName="Name37" presStyleLbl="parChTrans1D2" presStyleIdx="1" presStyleCnt="3"/>
      <dgm:spPr/>
    </dgm:pt>
    <dgm:pt modelId="{DB4A8AA8-887C-4FEE-92BA-86DC0FD79DFB}" type="pres">
      <dgm:prSet presAssocID="{B16C35B2-DAB6-4F15-87ED-D301A634BB6D}" presName="hierRoot2" presStyleCnt="0">
        <dgm:presLayoutVars>
          <dgm:hierBranch val="init"/>
        </dgm:presLayoutVars>
      </dgm:prSet>
      <dgm:spPr/>
    </dgm:pt>
    <dgm:pt modelId="{581E9C74-9085-499E-B7B1-C8171D13B2E2}" type="pres">
      <dgm:prSet presAssocID="{B16C35B2-DAB6-4F15-87ED-D301A634BB6D}" presName="rootComposite" presStyleCnt="0"/>
      <dgm:spPr/>
    </dgm:pt>
    <dgm:pt modelId="{DDD44FBA-2CA2-4F06-982F-C08053376CA7}" type="pres">
      <dgm:prSet presAssocID="{B16C35B2-DAB6-4F15-87ED-D301A634BB6D}" presName="rootText" presStyleLbl="node2" presStyleIdx="1" presStyleCnt="3">
        <dgm:presLayoutVars>
          <dgm:chPref val="3"/>
        </dgm:presLayoutVars>
      </dgm:prSet>
      <dgm:spPr/>
    </dgm:pt>
    <dgm:pt modelId="{DC1B01E4-7010-4744-ACE1-65BBD6F8E1D1}" type="pres">
      <dgm:prSet presAssocID="{B16C35B2-DAB6-4F15-87ED-D301A634BB6D}" presName="rootConnector" presStyleLbl="node2" presStyleIdx="1" presStyleCnt="3"/>
      <dgm:spPr/>
    </dgm:pt>
    <dgm:pt modelId="{7E2967AC-0E07-4DE2-81FB-113200F8C394}" type="pres">
      <dgm:prSet presAssocID="{B16C35B2-DAB6-4F15-87ED-D301A634BB6D}" presName="hierChild4" presStyleCnt="0"/>
      <dgm:spPr/>
    </dgm:pt>
    <dgm:pt modelId="{D9B6D431-4843-40E9-B913-F910A0D942B2}" type="pres">
      <dgm:prSet presAssocID="{B16C35B2-DAB6-4F15-87ED-D301A634BB6D}" presName="hierChild5" presStyleCnt="0"/>
      <dgm:spPr/>
    </dgm:pt>
    <dgm:pt modelId="{49688418-A554-4523-8F48-C8D50FC3066B}" type="pres">
      <dgm:prSet presAssocID="{E516AC0B-65CF-42BD-9C94-A71252EBAA98}" presName="Name37" presStyleLbl="parChTrans1D2" presStyleIdx="2" presStyleCnt="3"/>
      <dgm:spPr/>
    </dgm:pt>
    <dgm:pt modelId="{AD9D6C59-8C34-4770-B71B-08C929D32EBD}" type="pres">
      <dgm:prSet presAssocID="{8A5CF20D-E5E9-47AB-B35A-941F2E677736}" presName="hierRoot2" presStyleCnt="0">
        <dgm:presLayoutVars>
          <dgm:hierBranch val="init"/>
        </dgm:presLayoutVars>
      </dgm:prSet>
      <dgm:spPr/>
    </dgm:pt>
    <dgm:pt modelId="{0552ABB9-5CD4-4BB3-A90A-08555DDCFEC3}" type="pres">
      <dgm:prSet presAssocID="{8A5CF20D-E5E9-47AB-B35A-941F2E677736}" presName="rootComposite" presStyleCnt="0"/>
      <dgm:spPr/>
    </dgm:pt>
    <dgm:pt modelId="{778CDCA3-A203-445C-A6BA-72287BE34A13}" type="pres">
      <dgm:prSet presAssocID="{8A5CF20D-E5E9-47AB-B35A-941F2E677736}" presName="rootText" presStyleLbl="node2" presStyleIdx="2" presStyleCnt="3">
        <dgm:presLayoutVars>
          <dgm:chPref val="3"/>
        </dgm:presLayoutVars>
      </dgm:prSet>
      <dgm:spPr/>
    </dgm:pt>
    <dgm:pt modelId="{9BC06739-8C6D-40AC-8F00-82F10683DCAB}" type="pres">
      <dgm:prSet presAssocID="{8A5CF20D-E5E9-47AB-B35A-941F2E677736}" presName="rootConnector" presStyleLbl="node2" presStyleIdx="2" presStyleCnt="3"/>
      <dgm:spPr/>
    </dgm:pt>
    <dgm:pt modelId="{87E0DBC0-CC87-45BF-B1E5-628C6923D1F4}" type="pres">
      <dgm:prSet presAssocID="{8A5CF20D-E5E9-47AB-B35A-941F2E677736}" presName="hierChild4" presStyleCnt="0"/>
      <dgm:spPr/>
    </dgm:pt>
    <dgm:pt modelId="{361AFF4B-9905-485F-A4BA-5EA168ADD426}" type="pres">
      <dgm:prSet presAssocID="{8A5CF20D-E5E9-47AB-B35A-941F2E677736}" presName="hierChild5" presStyleCnt="0"/>
      <dgm:spPr/>
    </dgm:pt>
    <dgm:pt modelId="{E7853996-ABA2-46E6-9A2B-F7994B490E1A}" type="pres">
      <dgm:prSet presAssocID="{5A82E4C6-A6AB-4550-8685-BA5857288AB4}" presName="hierChild3" presStyleCnt="0"/>
      <dgm:spPr/>
    </dgm:pt>
  </dgm:ptLst>
  <dgm:cxnLst>
    <dgm:cxn modelId="{254B260E-7705-4F8D-9A6B-34B60F0E8F88}" type="presOf" srcId="{5A82E4C6-A6AB-4550-8685-BA5857288AB4}" destId="{64347A0B-86FC-47C5-B266-F18FA7FA7E39}" srcOrd="0" destOrd="0" presId="urn:microsoft.com/office/officeart/2005/8/layout/orgChart1"/>
    <dgm:cxn modelId="{A3875120-CCF5-408A-9B26-FE37B009E17B}" type="presOf" srcId="{5A82E4C6-A6AB-4550-8685-BA5857288AB4}" destId="{04796C2D-D12D-4188-AAC7-75AEF1769186}" srcOrd="1" destOrd="0" presId="urn:microsoft.com/office/officeart/2005/8/layout/orgChart1"/>
    <dgm:cxn modelId="{72DD0E2E-404C-4A75-874F-DB24A1D6BAD5}" srcId="{5A82E4C6-A6AB-4550-8685-BA5857288AB4}" destId="{180E0893-8107-41E8-9943-9870F55952A7}" srcOrd="0" destOrd="0" parTransId="{BAD8A7BB-3DE6-48CC-A4B7-42593B4B50AE}" sibTransId="{F5832EBB-574F-4146-84FB-BBC03A5EE539}"/>
    <dgm:cxn modelId="{40FDF62E-6C85-414A-957E-1A6AD83A1E8B}" type="presOf" srcId="{BAD8A7BB-3DE6-48CC-A4B7-42593B4B50AE}" destId="{030EC042-4086-4794-BD78-FD0BB8747352}" srcOrd="0" destOrd="0" presId="urn:microsoft.com/office/officeart/2005/8/layout/orgChart1"/>
    <dgm:cxn modelId="{C5AFB639-D32A-404A-80A2-11A15E892520}" type="presOf" srcId="{180E0893-8107-41E8-9943-9870F55952A7}" destId="{1DC6888F-4682-4EDD-8200-6E247C00B74D}" srcOrd="0" destOrd="0" presId="urn:microsoft.com/office/officeart/2005/8/layout/orgChart1"/>
    <dgm:cxn modelId="{05AE8D66-842C-47E2-B28B-3081B55CA5F4}" type="presOf" srcId="{E516AC0B-65CF-42BD-9C94-A71252EBAA98}" destId="{49688418-A554-4523-8F48-C8D50FC3066B}" srcOrd="0" destOrd="0" presId="urn:microsoft.com/office/officeart/2005/8/layout/orgChart1"/>
    <dgm:cxn modelId="{4D570D6B-B362-47EB-992F-947360AC18D2}" type="presOf" srcId="{8A5CF20D-E5E9-47AB-B35A-941F2E677736}" destId="{9BC06739-8C6D-40AC-8F00-82F10683DCAB}" srcOrd="1" destOrd="0" presId="urn:microsoft.com/office/officeart/2005/8/layout/orgChart1"/>
    <dgm:cxn modelId="{34AC2C8C-539B-474D-B508-6B67F34D4FFD}" type="presOf" srcId="{180E0893-8107-41E8-9943-9870F55952A7}" destId="{C217FE5B-AD89-4B6D-9577-AE7F5164CFB2}" srcOrd="1" destOrd="0" presId="urn:microsoft.com/office/officeart/2005/8/layout/orgChart1"/>
    <dgm:cxn modelId="{8984569E-78F4-425A-A7ED-3B5EFAFDCA54}" srcId="{3E022283-4069-438E-999A-E812621BAB0E}" destId="{5A82E4C6-A6AB-4550-8685-BA5857288AB4}" srcOrd="0" destOrd="0" parTransId="{4256D5CB-CF3A-49BE-BAEF-AAAC3D636F42}" sibTransId="{D023A6D7-729B-4550-AC16-9A8E6EC5980C}"/>
    <dgm:cxn modelId="{0BCDACAC-72AC-4E9B-9B1D-A2D1C57D4B62}" type="presOf" srcId="{FD423BA8-8534-4575-8CD8-B577E19EC240}" destId="{7C5D84D9-428C-4D68-81F6-DB784AE040E4}" srcOrd="0" destOrd="0" presId="urn:microsoft.com/office/officeart/2005/8/layout/orgChart1"/>
    <dgm:cxn modelId="{54B219B0-9A72-4F5A-8941-E33EC7E5E588}" type="presOf" srcId="{B16C35B2-DAB6-4F15-87ED-D301A634BB6D}" destId="{DDD44FBA-2CA2-4F06-982F-C08053376CA7}" srcOrd="0" destOrd="0" presId="urn:microsoft.com/office/officeart/2005/8/layout/orgChart1"/>
    <dgm:cxn modelId="{6760FEB5-51C6-4B6D-8E6A-1A219732A7B5}" type="presOf" srcId="{8A5CF20D-E5E9-47AB-B35A-941F2E677736}" destId="{778CDCA3-A203-445C-A6BA-72287BE34A13}" srcOrd="0" destOrd="0" presId="urn:microsoft.com/office/officeart/2005/8/layout/orgChart1"/>
    <dgm:cxn modelId="{02FDB8C9-1489-4299-A265-9777C0DCFB06}" srcId="{5A82E4C6-A6AB-4550-8685-BA5857288AB4}" destId="{8A5CF20D-E5E9-47AB-B35A-941F2E677736}" srcOrd="2" destOrd="0" parTransId="{E516AC0B-65CF-42BD-9C94-A71252EBAA98}" sibTransId="{C490E822-AFD1-4DF1-BDB3-B105DB5A4070}"/>
    <dgm:cxn modelId="{27399CD1-BEB4-42B3-9BE8-D27E82A69396}" type="presOf" srcId="{3E022283-4069-438E-999A-E812621BAB0E}" destId="{63DB0F22-3816-465B-9810-E1B1E4E37E9A}" srcOrd="0" destOrd="0" presId="urn:microsoft.com/office/officeart/2005/8/layout/orgChart1"/>
    <dgm:cxn modelId="{C15FC5D8-53FE-4D0D-BBE3-A10A07AB2667}" srcId="{5A82E4C6-A6AB-4550-8685-BA5857288AB4}" destId="{B16C35B2-DAB6-4F15-87ED-D301A634BB6D}" srcOrd="1" destOrd="0" parTransId="{FD423BA8-8534-4575-8CD8-B577E19EC240}" sibTransId="{AF84C33E-644E-4C10-8E78-7DD64290B116}"/>
    <dgm:cxn modelId="{BBF471FF-4896-4699-B84C-7A37EDA976C7}" type="presOf" srcId="{B16C35B2-DAB6-4F15-87ED-D301A634BB6D}" destId="{DC1B01E4-7010-4744-ACE1-65BBD6F8E1D1}" srcOrd="1" destOrd="0" presId="urn:microsoft.com/office/officeart/2005/8/layout/orgChart1"/>
    <dgm:cxn modelId="{E89DE1B2-7FB9-4AF9-B60B-55928239A478}" type="presParOf" srcId="{63DB0F22-3816-465B-9810-E1B1E4E37E9A}" destId="{E7976D2A-D8A2-4C27-8F7C-DAC5822D2B87}" srcOrd="0" destOrd="0" presId="urn:microsoft.com/office/officeart/2005/8/layout/orgChart1"/>
    <dgm:cxn modelId="{BD42AB33-20DA-4B2D-AC40-43B2E8B7CDA4}" type="presParOf" srcId="{E7976D2A-D8A2-4C27-8F7C-DAC5822D2B87}" destId="{AF06C8E5-BA8F-4D51-9DF2-AF0356AD16C4}" srcOrd="0" destOrd="0" presId="urn:microsoft.com/office/officeart/2005/8/layout/orgChart1"/>
    <dgm:cxn modelId="{3B6F7062-C2FD-4C58-901C-B7DD2A34FA24}" type="presParOf" srcId="{AF06C8E5-BA8F-4D51-9DF2-AF0356AD16C4}" destId="{64347A0B-86FC-47C5-B266-F18FA7FA7E39}" srcOrd="0" destOrd="0" presId="urn:microsoft.com/office/officeart/2005/8/layout/orgChart1"/>
    <dgm:cxn modelId="{F5C2C170-ADCB-4A33-9B80-05C5FE59FD4B}" type="presParOf" srcId="{AF06C8E5-BA8F-4D51-9DF2-AF0356AD16C4}" destId="{04796C2D-D12D-4188-AAC7-75AEF1769186}" srcOrd="1" destOrd="0" presId="urn:microsoft.com/office/officeart/2005/8/layout/orgChart1"/>
    <dgm:cxn modelId="{5ADD628E-DBF7-4383-97A2-2E42B47C3509}" type="presParOf" srcId="{E7976D2A-D8A2-4C27-8F7C-DAC5822D2B87}" destId="{8233553C-2C07-48CB-A0FB-8A89C301C7F8}" srcOrd="1" destOrd="0" presId="urn:microsoft.com/office/officeart/2005/8/layout/orgChart1"/>
    <dgm:cxn modelId="{924DE2C5-6A50-42BB-8275-9D1232FEA531}" type="presParOf" srcId="{8233553C-2C07-48CB-A0FB-8A89C301C7F8}" destId="{030EC042-4086-4794-BD78-FD0BB8747352}" srcOrd="0" destOrd="0" presId="urn:microsoft.com/office/officeart/2005/8/layout/orgChart1"/>
    <dgm:cxn modelId="{F0DD3C64-7517-4944-BC67-92CB0EBF961B}" type="presParOf" srcId="{8233553C-2C07-48CB-A0FB-8A89C301C7F8}" destId="{B6FC77C2-4C5D-495C-8789-88C6A2B5BAB5}" srcOrd="1" destOrd="0" presId="urn:microsoft.com/office/officeart/2005/8/layout/orgChart1"/>
    <dgm:cxn modelId="{B3FF9B7C-D90E-4C56-8A2B-94CF0D957555}" type="presParOf" srcId="{B6FC77C2-4C5D-495C-8789-88C6A2B5BAB5}" destId="{EDE7C98D-686B-4432-BB5F-9F753A1DFD6B}" srcOrd="0" destOrd="0" presId="urn:microsoft.com/office/officeart/2005/8/layout/orgChart1"/>
    <dgm:cxn modelId="{03B37EB2-23E3-4E51-9204-2EEDB6327BDE}" type="presParOf" srcId="{EDE7C98D-686B-4432-BB5F-9F753A1DFD6B}" destId="{1DC6888F-4682-4EDD-8200-6E247C00B74D}" srcOrd="0" destOrd="0" presId="urn:microsoft.com/office/officeart/2005/8/layout/orgChart1"/>
    <dgm:cxn modelId="{36069408-E8CE-4F70-8069-560317BF3F6E}" type="presParOf" srcId="{EDE7C98D-686B-4432-BB5F-9F753A1DFD6B}" destId="{C217FE5B-AD89-4B6D-9577-AE7F5164CFB2}" srcOrd="1" destOrd="0" presId="urn:microsoft.com/office/officeart/2005/8/layout/orgChart1"/>
    <dgm:cxn modelId="{2520B9EC-CBEB-42EB-A7A3-B0495D30C77B}" type="presParOf" srcId="{B6FC77C2-4C5D-495C-8789-88C6A2B5BAB5}" destId="{0BADB002-44F8-4CC2-8B88-C017DD4266D6}" srcOrd="1" destOrd="0" presId="urn:microsoft.com/office/officeart/2005/8/layout/orgChart1"/>
    <dgm:cxn modelId="{7B458D9A-694D-4818-8D3A-7F63DA0A389C}" type="presParOf" srcId="{B6FC77C2-4C5D-495C-8789-88C6A2B5BAB5}" destId="{727B704C-777D-48B7-944D-E400E49829D3}" srcOrd="2" destOrd="0" presId="urn:microsoft.com/office/officeart/2005/8/layout/orgChart1"/>
    <dgm:cxn modelId="{5851C5A1-AAE8-44FD-8F2C-5CB38D55412B}" type="presParOf" srcId="{8233553C-2C07-48CB-A0FB-8A89C301C7F8}" destId="{7C5D84D9-428C-4D68-81F6-DB784AE040E4}" srcOrd="2" destOrd="0" presId="urn:microsoft.com/office/officeart/2005/8/layout/orgChart1"/>
    <dgm:cxn modelId="{8758D57D-C18A-4F1D-B082-F07161A59991}" type="presParOf" srcId="{8233553C-2C07-48CB-A0FB-8A89C301C7F8}" destId="{DB4A8AA8-887C-4FEE-92BA-86DC0FD79DFB}" srcOrd="3" destOrd="0" presId="urn:microsoft.com/office/officeart/2005/8/layout/orgChart1"/>
    <dgm:cxn modelId="{14FA770B-29F9-4470-8EA2-70DA92FF2AFB}" type="presParOf" srcId="{DB4A8AA8-887C-4FEE-92BA-86DC0FD79DFB}" destId="{581E9C74-9085-499E-B7B1-C8171D13B2E2}" srcOrd="0" destOrd="0" presId="urn:microsoft.com/office/officeart/2005/8/layout/orgChart1"/>
    <dgm:cxn modelId="{D506916F-3736-4481-83F9-06723A3108AE}" type="presParOf" srcId="{581E9C74-9085-499E-B7B1-C8171D13B2E2}" destId="{DDD44FBA-2CA2-4F06-982F-C08053376CA7}" srcOrd="0" destOrd="0" presId="urn:microsoft.com/office/officeart/2005/8/layout/orgChart1"/>
    <dgm:cxn modelId="{68F7C906-54B1-4B0D-8B1A-D0A9E62C88B4}" type="presParOf" srcId="{581E9C74-9085-499E-B7B1-C8171D13B2E2}" destId="{DC1B01E4-7010-4744-ACE1-65BBD6F8E1D1}" srcOrd="1" destOrd="0" presId="urn:microsoft.com/office/officeart/2005/8/layout/orgChart1"/>
    <dgm:cxn modelId="{C60B1D08-CBE1-40E9-BDFF-EF01721CCE2B}" type="presParOf" srcId="{DB4A8AA8-887C-4FEE-92BA-86DC0FD79DFB}" destId="{7E2967AC-0E07-4DE2-81FB-113200F8C394}" srcOrd="1" destOrd="0" presId="urn:microsoft.com/office/officeart/2005/8/layout/orgChart1"/>
    <dgm:cxn modelId="{B6B39946-0C14-49F3-892F-C70F4B872BEB}" type="presParOf" srcId="{DB4A8AA8-887C-4FEE-92BA-86DC0FD79DFB}" destId="{D9B6D431-4843-40E9-B913-F910A0D942B2}" srcOrd="2" destOrd="0" presId="urn:microsoft.com/office/officeart/2005/8/layout/orgChart1"/>
    <dgm:cxn modelId="{2A9CC9AC-71BA-45F0-8A8C-AAC294FF131E}" type="presParOf" srcId="{8233553C-2C07-48CB-A0FB-8A89C301C7F8}" destId="{49688418-A554-4523-8F48-C8D50FC3066B}" srcOrd="4" destOrd="0" presId="urn:microsoft.com/office/officeart/2005/8/layout/orgChart1"/>
    <dgm:cxn modelId="{0CF7D7CA-E73A-4D5C-B6E8-6092D25FA986}" type="presParOf" srcId="{8233553C-2C07-48CB-A0FB-8A89C301C7F8}" destId="{AD9D6C59-8C34-4770-B71B-08C929D32EBD}" srcOrd="5" destOrd="0" presId="urn:microsoft.com/office/officeart/2005/8/layout/orgChart1"/>
    <dgm:cxn modelId="{7D496BED-5A80-4F50-9F58-E05B4D26A5B2}" type="presParOf" srcId="{AD9D6C59-8C34-4770-B71B-08C929D32EBD}" destId="{0552ABB9-5CD4-4BB3-A90A-08555DDCFEC3}" srcOrd="0" destOrd="0" presId="urn:microsoft.com/office/officeart/2005/8/layout/orgChart1"/>
    <dgm:cxn modelId="{7CFBE18B-D5C4-4913-B777-FA5C61C65985}" type="presParOf" srcId="{0552ABB9-5CD4-4BB3-A90A-08555DDCFEC3}" destId="{778CDCA3-A203-445C-A6BA-72287BE34A13}" srcOrd="0" destOrd="0" presId="urn:microsoft.com/office/officeart/2005/8/layout/orgChart1"/>
    <dgm:cxn modelId="{08CD21DF-A9B0-4B52-9F34-11071E20E815}" type="presParOf" srcId="{0552ABB9-5CD4-4BB3-A90A-08555DDCFEC3}" destId="{9BC06739-8C6D-40AC-8F00-82F10683DCAB}" srcOrd="1" destOrd="0" presId="urn:microsoft.com/office/officeart/2005/8/layout/orgChart1"/>
    <dgm:cxn modelId="{9BF55B88-7080-4C1C-950A-9DF70691263B}" type="presParOf" srcId="{AD9D6C59-8C34-4770-B71B-08C929D32EBD}" destId="{87E0DBC0-CC87-45BF-B1E5-628C6923D1F4}" srcOrd="1" destOrd="0" presId="urn:microsoft.com/office/officeart/2005/8/layout/orgChart1"/>
    <dgm:cxn modelId="{3B225C9C-E361-485F-8508-6E83CF99140E}" type="presParOf" srcId="{AD9D6C59-8C34-4770-B71B-08C929D32EBD}" destId="{361AFF4B-9905-485F-A4BA-5EA168ADD426}" srcOrd="2" destOrd="0" presId="urn:microsoft.com/office/officeart/2005/8/layout/orgChart1"/>
    <dgm:cxn modelId="{DDC9EEE9-67BD-418D-850D-370958655643}" type="presParOf" srcId="{E7976D2A-D8A2-4C27-8F7C-DAC5822D2B87}" destId="{E7853996-ABA2-46E6-9A2B-F7994B490E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/>
      <dgm:spPr/>
      <dgm:t>
        <a:bodyPr/>
        <a:lstStyle/>
        <a:p>
          <a:r>
            <a:rPr lang="en-US" dirty="0"/>
            <a:t>APP</a:t>
          </a:r>
          <a:endParaRPr lang="en-IN" dirty="0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 custLinFactNeighborX="0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1186" custLinFactNeighborY="13209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26CCB55E-E90E-4D92-BBD8-36E5F5BF7EC2}" type="presOf" srcId="{943B1056-E85F-4F90-8350-F56570EA362A}" destId="{FEF9FC4D-FD48-450A-BFE4-05EAB198A039}" srcOrd="1" destOrd="0" presId="urn:microsoft.com/office/officeart/2005/8/layout/target3"/>
    <dgm:cxn modelId="{4C8EE66E-D1DD-4B74-8B84-1C17F023999E}" type="presOf" srcId="{943B1056-E85F-4F90-8350-F56570EA362A}" destId="{CB834EC7-12D2-4B5C-9024-F2571ECDA530}" srcOrd="0" destOrd="0" presId="urn:microsoft.com/office/officeart/2005/8/layout/target3"/>
    <dgm:cxn modelId="{0ED6A3B9-5CBE-46D7-BBE7-16046971F4F0}" type="presOf" srcId="{D5B86CB0-9759-47F4-9966-7C881BC4235F}" destId="{D125ED1A-F160-4665-B3FE-C3E868DA5963}" srcOrd="0" destOrd="0" presId="urn:microsoft.com/office/officeart/2005/8/layout/target3"/>
    <dgm:cxn modelId="{58E20CAB-8E8C-49D1-9622-588CB9E63D45}" type="presParOf" srcId="{D125ED1A-F160-4665-B3FE-C3E868DA5963}" destId="{4FFFEA67-05D7-43B2-AC75-B2D5059BF4DF}" srcOrd="0" destOrd="0" presId="urn:microsoft.com/office/officeart/2005/8/layout/target3"/>
    <dgm:cxn modelId="{E5D22F62-304F-440C-ACE0-D69EB9EEFD03}" type="presParOf" srcId="{D125ED1A-F160-4665-B3FE-C3E868DA5963}" destId="{DF7C3F62-DB3B-42E5-8DB2-8B3912F584A9}" srcOrd="1" destOrd="0" presId="urn:microsoft.com/office/officeart/2005/8/layout/target3"/>
    <dgm:cxn modelId="{8707E279-A5BC-454D-B7EE-DEB4355FC360}" type="presParOf" srcId="{D125ED1A-F160-4665-B3FE-C3E868DA5963}" destId="{CB834EC7-12D2-4B5C-9024-F2571ECDA530}" srcOrd="2" destOrd="0" presId="urn:microsoft.com/office/officeart/2005/8/layout/target3"/>
    <dgm:cxn modelId="{886319E3-5396-495D-8BFE-75C93F207CFC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/>
      <dgm:spPr/>
      <dgm:t>
        <a:bodyPr/>
        <a:lstStyle/>
        <a:p>
          <a:r>
            <a:rPr lang="en-US" dirty="0"/>
            <a:t>ThingSpeak Cloud</a:t>
          </a:r>
          <a:endParaRPr lang="en-IN" dirty="0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 custLinFactNeighborX="4343" custLinFactNeighborY="6265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-2516" custLinFactNeighborY="-4114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54191088-394F-4A4F-8161-D701E6271F24}" type="presOf" srcId="{D5B86CB0-9759-47F4-9966-7C881BC4235F}" destId="{D125ED1A-F160-4665-B3FE-C3E868DA5963}" srcOrd="0" destOrd="0" presId="urn:microsoft.com/office/officeart/2005/8/layout/target3"/>
    <dgm:cxn modelId="{10B795BB-9435-47E8-ADB3-9904C03C9C6D}" type="presOf" srcId="{943B1056-E85F-4F90-8350-F56570EA362A}" destId="{FEF9FC4D-FD48-450A-BFE4-05EAB198A039}" srcOrd="1" destOrd="0" presId="urn:microsoft.com/office/officeart/2005/8/layout/target3"/>
    <dgm:cxn modelId="{285B39CA-1AA9-4B95-A465-919C23698BFF}" type="presOf" srcId="{943B1056-E85F-4F90-8350-F56570EA362A}" destId="{CB834EC7-12D2-4B5C-9024-F2571ECDA530}" srcOrd="0" destOrd="0" presId="urn:microsoft.com/office/officeart/2005/8/layout/target3"/>
    <dgm:cxn modelId="{CA022AAF-DF40-42A5-A4E2-F9FFE780354F}" type="presParOf" srcId="{D125ED1A-F160-4665-B3FE-C3E868DA5963}" destId="{4FFFEA67-05D7-43B2-AC75-B2D5059BF4DF}" srcOrd="0" destOrd="0" presId="urn:microsoft.com/office/officeart/2005/8/layout/target3"/>
    <dgm:cxn modelId="{C98414E4-B005-4345-8A7E-806E5444C966}" type="presParOf" srcId="{D125ED1A-F160-4665-B3FE-C3E868DA5963}" destId="{DF7C3F62-DB3B-42E5-8DB2-8B3912F584A9}" srcOrd="1" destOrd="0" presId="urn:microsoft.com/office/officeart/2005/8/layout/target3"/>
    <dgm:cxn modelId="{D43CC617-2C58-47B0-B255-53707ED3E7CA}" type="presParOf" srcId="{D125ED1A-F160-4665-B3FE-C3E868DA5963}" destId="{CB834EC7-12D2-4B5C-9024-F2571ECDA530}" srcOrd="2" destOrd="0" presId="urn:microsoft.com/office/officeart/2005/8/layout/target3"/>
    <dgm:cxn modelId="{BE45124D-7B98-49D9-A259-F463ACE868D2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/>
      <dgm:spPr/>
      <dgm:t>
        <a:bodyPr/>
        <a:lstStyle/>
        <a:p>
          <a:r>
            <a:rPr lang="en-US" dirty="0"/>
            <a:t>Telegram</a:t>
          </a:r>
          <a:endParaRPr lang="en-IN" dirty="0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 custScaleX="112187" custScaleY="105538" custLinFactNeighborX="3047" custLinFactNeighborY="1298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1186" custLinFactNeighborY="13209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91831E85-2479-49F6-86E8-7D48E12F9167}" type="presOf" srcId="{D5B86CB0-9759-47F4-9966-7C881BC4235F}" destId="{D125ED1A-F160-4665-B3FE-C3E868DA5963}" srcOrd="0" destOrd="0" presId="urn:microsoft.com/office/officeart/2005/8/layout/target3"/>
    <dgm:cxn modelId="{AEEBEE8F-B1B6-4683-A481-F1498702AFB8}" type="presOf" srcId="{943B1056-E85F-4F90-8350-F56570EA362A}" destId="{CB834EC7-12D2-4B5C-9024-F2571ECDA530}" srcOrd="0" destOrd="0" presId="urn:microsoft.com/office/officeart/2005/8/layout/target3"/>
    <dgm:cxn modelId="{3F8FCAD3-087F-4DD2-8141-EB1124D939E8}" type="presOf" srcId="{943B1056-E85F-4F90-8350-F56570EA362A}" destId="{FEF9FC4D-FD48-450A-BFE4-05EAB198A039}" srcOrd="1" destOrd="0" presId="urn:microsoft.com/office/officeart/2005/8/layout/target3"/>
    <dgm:cxn modelId="{16249E3B-FE20-481F-9BEA-23986C11A23C}" type="presParOf" srcId="{D125ED1A-F160-4665-B3FE-C3E868DA5963}" destId="{4FFFEA67-05D7-43B2-AC75-B2D5059BF4DF}" srcOrd="0" destOrd="0" presId="urn:microsoft.com/office/officeart/2005/8/layout/target3"/>
    <dgm:cxn modelId="{CB09E7A1-EBA8-4F48-B62C-9CCA573D31C5}" type="presParOf" srcId="{D125ED1A-F160-4665-B3FE-C3E868DA5963}" destId="{DF7C3F62-DB3B-42E5-8DB2-8B3912F584A9}" srcOrd="1" destOrd="0" presId="urn:microsoft.com/office/officeart/2005/8/layout/target3"/>
    <dgm:cxn modelId="{16791351-A13E-42AC-9B6E-1FEB96081C8C}" type="presParOf" srcId="{D125ED1A-F160-4665-B3FE-C3E868DA5963}" destId="{CB834EC7-12D2-4B5C-9024-F2571ECDA530}" srcOrd="2" destOrd="0" presId="urn:microsoft.com/office/officeart/2005/8/layout/target3"/>
    <dgm:cxn modelId="{36B7710C-66E9-4786-8A56-900D09ABD8CA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/>
      <dgm:spPr/>
      <dgm:t>
        <a:bodyPr/>
        <a:lstStyle/>
        <a:p>
          <a:r>
            <a:rPr lang="en-US" dirty="0"/>
            <a:t>Challenges Faced</a:t>
          </a:r>
          <a:endParaRPr lang="en-IN" dirty="0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 custLinFactNeighborX="0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1186" custLinFactNeighborY="13209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24C8900-EFAE-449B-ABCD-B1AEF8FB5770}" type="presOf" srcId="{943B1056-E85F-4F90-8350-F56570EA362A}" destId="{CB834EC7-12D2-4B5C-9024-F2571ECDA530}" srcOrd="0" destOrd="0" presId="urn:microsoft.com/office/officeart/2005/8/layout/target3"/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4E884219-CC4F-44D4-98A2-B8A5146878C4}" type="presOf" srcId="{943B1056-E85F-4F90-8350-F56570EA362A}" destId="{FEF9FC4D-FD48-450A-BFE4-05EAB198A039}" srcOrd="1" destOrd="0" presId="urn:microsoft.com/office/officeart/2005/8/layout/target3"/>
    <dgm:cxn modelId="{BE04B3B4-CBBF-4768-92C7-D7C237077152}" type="presOf" srcId="{D5B86CB0-9759-47F4-9966-7C881BC4235F}" destId="{D125ED1A-F160-4665-B3FE-C3E868DA5963}" srcOrd="0" destOrd="0" presId="urn:microsoft.com/office/officeart/2005/8/layout/target3"/>
    <dgm:cxn modelId="{DBE8A26B-D1A0-42B1-A5CF-57D70C6A1323}" type="presParOf" srcId="{D125ED1A-F160-4665-B3FE-C3E868DA5963}" destId="{4FFFEA67-05D7-43B2-AC75-B2D5059BF4DF}" srcOrd="0" destOrd="0" presId="urn:microsoft.com/office/officeart/2005/8/layout/target3"/>
    <dgm:cxn modelId="{52047E90-6FA7-4F2C-837E-E41B1D9EA913}" type="presParOf" srcId="{D125ED1A-F160-4665-B3FE-C3E868DA5963}" destId="{DF7C3F62-DB3B-42E5-8DB2-8B3912F584A9}" srcOrd="1" destOrd="0" presId="urn:microsoft.com/office/officeart/2005/8/layout/target3"/>
    <dgm:cxn modelId="{08D6807A-D100-4B03-A2A5-10986AB60D84}" type="presParOf" srcId="{D125ED1A-F160-4665-B3FE-C3E868DA5963}" destId="{CB834EC7-12D2-4B5C-9024-F2571ECDA530}" srcOrd="2" destOrd="0" presId="urn:microsoft.com/office/officeart/2005/8/layout/target3"/>
    <dgm:cxn modelId="{FD3971DC-E95E-44CB-A003-111E4AD19EE8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A1847-0F50-4E27-8F4B-90EA7611308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F83509F-B703-4596-8BEF-BE36DC63E1E7}">
      <dgm:prSet custT="1"/>
      <dgm:spPr/>
      <dgm:t>
        <a:bodyPr/>
        <a:lstStyle/>
        <a:p>
          <a:r>
            <a:rPr lang="en-IN" sz="2300" b="0" i="0" dirty="0">
              <a:solidFill>
                <a:schemeClr val="accent4">
                  <a:lumMod val="95000"/>
                  <a:lumOff val="5000"/>
                </a:schemeClr>
              </a:solidFill>
            </a:rPr>
            <a:t>• </a:t>
          </a:r>
          <a:r>
            <a:rPr lang="en-IN" sz="1800" b="0" i="0" dirty="0">
              <a:solidFill>
                <a:schemeClr val="accent4">
                  <a:lumMod val="95000"/>
                  <a:lumOff val="5000"/>
                </a:schemeClr>
              </a:solidFill>
            </a:rPr>
            <a:t>The major problem which is faced  by people is lack of water </a:t>
          </a:r>
          <a:r>
            <a:rPr lang="en-IN" sz="2300" b="0" i="0" dirty="0"/>
            <a:t>.</a:t>
          </a:r>
          <a:endParaRPr lang="en-IN" sz="2300" dirty="0"/>
        </a:p>
      </dgm:t>
    </dgm:pt>
    <dgm:pt modelId="{60B15285-7432-4AD7-A41B-70C70F555A92}" type="parTrans" cxnId="{3B4AD87E-8A93-4B46-B3C1-5C9F6EB62531}">
      <dgm:prSet/>
      <dgm:spPr/>
      <dgm:t>
        <a:bodyPr/>
        <a:lstStyle/>
        <a:p>
          <a:endParaRPr lang="en-IN"/>
        </a:p>
      </dgm:t>
    </dgm:pt>
    <dgm:pt modelId="{E45CEB41-2DBB-4197-A026-852C569C4A18}" type="sibTrans" cxnId="{3B4AD87E-8A93-4B46-B3C1-5C9F6EB62531}">
      <dgm:prSet/>
      <dgm:spPr/>
      <dgm:t>
        <a:bodyPr/>
        <a:lstStyle/>
        <a:p>
          <a:endParaRPr lang="en-IN"/>
        </a:p>
      </dgm:t>
    </dgm:pt>
    <dgm:pt modelId="{A6B1A4F5-396E-43FD-B773-8EE189C5733E}">
      <dgm:prSet custT="1"/>
      <dgm:spPr/>
      <dgm:t>
        <a:bodyPr/>
        <a:lstStyle/>
        <a:p>
          <a:r>
            <a:rPr lang="en-IN" sz="1400" b="0" i="0" dirty="0">
              <a:solidFill>
                <a:schemeClr val="accent6">
                  <a:lumMod val="50000"/>
                </a:schemeClr>
              </a:solidFill>
            </a:rPr>
            <a:t>•</a:t>
          </a:r>
          <a:r>
            <a:rPr lang="en-IN" sz="1400" b="0" i="0" dirty="0"/>
            <a:t> </a:t>
          </a:r>
          <a:r>
            <a:rPr lang="en-IN" sz="1400" b="0" i="0" dirty="0">
              <a:solidFill>
                <a:schemeClr val="tx1"/>
              </a:solidFill>
            </a:rPr>
            <a:t>W</a:t>
          </a:r>
          <a:r>
            <a:rPr lang="en-IN" sz="1600" b="0" i="0" dirty="0">
              <a:solidFill>
                <a:schemeClr val="accent4">
                  <a:lumMod val="95000"/>
                  <a:lumOff val="5000"/>
                </a:schemeClr>
              </a:solidFill>
            </a:rPr>
            <a:t>astage of water is minimized by effectively segregating and </a:t>
          </a:r>
          <a:r>
            <a:rPr lang="en-IN" sz="1600" b="0" i="0" dirty="0">
              <a:solidFill>
                <a:schemeClr val="tx1"/>
              </a:solidFill>
            </a:rPr>
            <a:t>distributing</a:t>
          </a:r>
          <a:r>
            <a:rPr lang="en-IN" sz="1600" b="0" i="0" dirty="0">
              <a:solidFill>
                <a:schemeClr val="accent4">
                  <a:lumMod val="95000"/>
                  <a:lumOff val="5000"/>
                </a:schemeClr>
              </a:solidFill>
            </a:rPr>
            <a:t> it to various purposes based on its quality </a:t>
          </a:r>
          <a:endParaRPr lang="en-IN" sz="1600" dirty="0"/>
        </a:p>
      </dgm:t>
    </dgm:pt>
    <dgm:pt modelId="{A8353CAA-35D8-4AA8-80BE-A56A15F7FA7C}" type="parTrans" cxnId="{D37A6CE4-6B30-4C8C-A85B-3C27D640126F}">
      <dgm:prSet/>
      <dgm:spPr/>
      <dgm:t>
        <a:bodyPr/>
        <a:lstStyle/>
        <a:p>
          <a:endParaRPr lang="en-IN"/>
        </a:p>
      </dgm:t>
    </dgm:pt>
    <dgm:pt modelId="{A61CA87B-8145-4EEE-AE7F-5B61371BE40A}" type="sibTrans" cxnId="{D37A6CE4-6B30-4C8C-A85B-3C27D640126F}">
      <dgm:prSet/>
      <dgm:spPr/>
      <dgm:t>
        <a:bodyPr/>
        <a:lstStyle/>
        <a:p>
          <a:endParaRPr lang="en-IN"/>
        </a:p>
      </dgm:t>
    </dgm:pt>
    <dgm:pt modelId="{083F9ABB-C3D5-426F-ABBC-1324B209445E}">
      <dgm:prSet custT="1"/>
      <dgm:spPr/>
      <dgm:t>
        <a:bodyPr/>
        <a:lstStyle/>
        <a:p>
          <a:r>
            <a:rPr lang="en-IN" sz="1800" b="0" i="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• We have divided this project into two sub parts-</a:t>
          </a:r>
          <a:endParaRPr lang="en-IN" sz="1800" dirty="0">
            <a:solidFill>
              <a:schemeClr val="accent4">
                <a:lumMod val="95000"/>
                <a:lumOff val="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EB163D-3903-450B-9292-086ED323B89F}" type="parTrans" cxnId="{F2A71A74-1BEE-47E8-939F-21D1824D318E}">
      <dgm:prSet/>
      <dgm:spPr/>
      <dgm:t>
        <a:bodyPr/>
        <a:lstStyle/>
        <a:p>
          <a:endParaRPr lang="en-IN"/>
        </a:p>
      </dgm:t>
    </dgm:pt>
    <dgm:pt modelId="{E6C919C1-7C06-4F31-BC29-1068C04CFD13}" type="sibTrans" cxnId="{F2A71A74-1BEE-47E8-939F-21D1824D318E}">
      <dgm:prSet/>
      <dgm:spPr/>
      <dgm:t>
        <a:bodyPr/>
        <a:lstStyle/>
        <a:p>
          <a:endParaRPr lang="en-IN"/>
        </a:p>
      </dgm:t>
    </dgm:pt>
    <dgm:pt modelId="{8F527912-6FCC-4404-9418-EF1894CCFD87}">
      <dgm:prSet custT="1"/>
      <dgm:spPr/>
      <dgm:t>
        <a:bodyPr/>
        <a:lstStyle/>
        <a:p>
          <a:r>
            <a:rPr lang="en-IN" sz="1800" b="0" i="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1.Monitoring the water quality</a:t>
          </a:r>
          <a:endParaRPr lang="en-IN" sz="1800" dirty="0">
            <a:solidFill>
              <a:schemeClr val="accent4">
                <a:lumMod val="95000"/>
                <a:lumOff val="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08BFAA-1A7E-4695-84A4-694C653586FC}" type="parTrans" cxnId="{DE488A59-F195-4FC0-837B-F82E6E9ED9A3}">
      <dgm:prSet/>
      <dgm:spPr/>
      <dgm:t>
        <a:bodyPr/>
        <a:lstStyle/>
        <a:p>
          <a:endParaRPr lang="en-IN"/>
        </a:p>
      </dgm:t>
    </dgm:pt>
    <dgm:pt modelId="{0D646AC4-5F2C-4223-AEEA-1D355BA314C4}" type="sibTrans" cxnId="{DE488A59-F195-4FC0-837B-F82E6E9ED9A3}">
      <dgm:prSet/>
      <dgm:spPr/>
      <dgm:t>
        <a:bodyPr/>
        <a:lstStyle/>
        <a:p>
          <a:endParaRPr lang="en-IN"/>
        </a:p>
      </dgm:t>
    </dgm:pt>
    <dgm:pt modelId="{894F4DAC-B2B2-48F8-B627-253F9C85A620}">
      <dgm:prSet custT="1"/>
      <dgm:spPr/>
      <dgm:t>
        <a:bodyPr/>
        <a:lstStyle/>
        <a:p>
          <a:r>
            <a:rPr lang="en-US" sz="1800" b="0" i="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2.Distribution to three different tanks</a:t>
          </a:r>
          <a:endParaRPr lang="en-IN" sz="1800" dirty="0">
            <a:solidFill>
              <a:schemeClr val="accent4">
                <a:lumMod val="95000"/>
                <a:lumOff val="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05E558-FC6F-4B13-A663-C5CF18722A62}" type="parTrans" cxnId="{8D84AB2E-6E11-4922-A7B5-60FF3CE89B9F}">
      <dgm:prSet/>
      <dgm:spPr/>
      <dgm:t>
        <a:bodyPr/>
        <a:lstStyle/>
        <a:p>
          <a:endParaRPr lang="en-IN"/>
        </a:p>
      </dgm:t>
    </dgm:pt>
    <dgm:pt modelId="{01555492-015A-4753-B814-113EA81466A5}" type="sibTrans" cxnId="{8D84AB2E-6E11-4922-A7B5-60FF3CE89B9F}">
      <dgm:prSet/>
      <dgm:spPr/>
      <dgm:t>
        <a:bodyPr/>
        <a:lstStyle/>
        <a:p>
          <a:endParaRPr lang="en-IN"/>
        </a:p>
      </dgm:t>
    </dgm:pt>
    <dgm:pt modelId="{C991BECA-77E8-4A6A-B6B7-B323F2588935}" type="pres">
      <dgm:prSet presAssocID="{B28A1847-0F50-4E27-8F4B-90EA76113084}" presName="linearFlow" presStyleCnt="0">
        <dgm:presLayoutVars>
          <dgm:dir/>
          <dgm:resizeHandles val="exact"/>
        </dgm:presLayoutVars>
      </dgm:prSet>
      <dgm:spPr/>
    </dgm:pt>
    <dgm:pt modelId="{38EA3BF1-2F0E-4377-AB68-0EFF38AF920F}" type="pres">
      <dgm:prSet presAssocID="{3F83509F-B703-4596-8BEF-BE36DC63E1E7}" presName="composite" presStyleCnt="0"/>
      <dgm:spPr/>
    </dgm:pt>
    <dgm:pt modelId="{B0A85793-E1DC-4AF2-BA7D-5E8A05BA5220}" type="pres">
      <dgm:prSet presAssocID="{3F83509F-B703-4596-8BEF-BE36DC63E1E7}" presName="imgShp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D4E36576-581F-473B-8265-3CEA9EBB1F4F}" type="pres">
      <dgm:prSet presAssocID="{3F83509F-B703-4596-8BEF-BE36DC63E1E7}" presName="txShp" presStyleLbl="node1" presStyleIdx="0" presStyleCnt="3" custLinFactNeighborX="-560" custLinFactNeighborY="-190">
        <dgm:presLayoutVars>
          <dgm:bulletEnabled val="1"/>
        </dgm:presLayoutVars>
      </dgm:prSet>
      <dgm:spPr/>
    </dgm:pt>
    <dgm:pt modelId="{2B3AA9B1-0528-4968-AD1E-96C91D09ECCD}" type="pres">
      <dgm:prSet presAssocID="{E45CEB41-2DBB-4197-A026-852C569C4A18}" presName="spacing" presStyleCnt="0"/>
      <dgm:spPr/>
    </dgm:pt>
    <dgm:pt modelId="{6B67F79F-A598-43E7-8F84-A4337F77316F}" type="pres">
      <dgm:prSet presAssocID="{A6B1A4F5-396E-43FD-B773-8EE189C5733E}" presName="composite" presStyleCnt="0"/>
      <dgm:spPr/>
    </dgm:pt>
    <dgm:pt modelId="{316BF34F-1A03-48F4-9C9F-26AAA165E4A1}" type="pres">
      <dgm:prSet presAssocID="{A6B1A4F5-396E-43FD-B773-8EE189C5733E}" presName="imgShp" presStyleLbl="fgImgPlac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C201F725-F950-4A69-9497-20EEF2F368D4}" type="pres">
      <dgm:prSet presAssocID="{A6B1A4F5-396E-43FD-B773-8EE189C5733E}" presName="txShp" presStyleLbl="node1" presStyleIdx="1" presStyleCnt="3" custLinFactNeighborX="-560" custLinFactNeighborY="-1856">
        <dgm:presLayoutVars>
          <dgm:bulletEnabled val="1"/>
        </dgm:presLayoutVars>
      </dgm:prSet>
      <dgm:spPr/>
    </dgm:pt>
    <dgm:pt modelId="{5D7B4B52-707A-4144-B79C-A1704C9AEF10}" type="pres">
      <dgm:prSet presAssocID="{A61CA87B-8145-4EEE-AE7F-5B61371BE40A}" presName="spacing" presStyleCnt="0"/>
      <dgm:spPr/>
    </dgm:pt>
    <dgm:pt modelId="{F79F5A0A-38F0-4AC3-B658-B48692EE5ECF}" type="pres">
      <dgm:prSet presAssocID="{083F9ABB-C3D5-426F-ABBC-1324B209445E}" presName="composite" presStyleCnt="0"/>
      <dgm:spPr/>
    </dgm:pt>
    <dgm:pt modelId="{79BD8C17-0CE7-4F38-A2FE-55C28013C486}" type="pres">
      <dgm:prSet presAssocID="{083F9ABB-C3D5-426F-ABBC-1324B209445E}" presName="imgShp" presStyleLbl="fgImgPlace1" presStyleIdx="2" presStyleCnt="3" custLinFactNeighborX="-8275" custLinFactNeighborY="154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79BA887-315F-428F-9622-01849658DD06}" type="pres">
      <dgm:prSet presAssocID="{083F9ABB-C3D5-426F-ABBC-1324B209445E}" presName="txShp" presStyleLbl="node1" presStyleIdx="2" presStyleCnt="3" custScaleY="118629">
        <dgm:presLayoutVars>
          <dgm:bulletEnabled val="1"/>
        </dgm:presLayoutVars>
      </dgm:prSet>
      <dgm:spPr/>
    </dgm:pt>
  </dgm:ptLst>
  <dgm:cxnLst>
    <dgm:cxn modelId="{44DCFD21-C3DC-40BC-9805-AAF085E279DB}" type="presOf" srcId="{083F9ABB-C3D5-426F-ABBC-1324B209445E}" destId="{F79BA887-315F-428F-9622-01849658DD06}" srcOrd="0" destOrd="0" presId="urn:microsoft.com/office/officeart/2005/8/layout/vList3"/>
    <dgm:cxn modelId="{0280132C-77EF-49D8-B200-951169D5637B}" type="presOf" srcId="{A6B1A4F5-396E-43FD-B773-8EE189C5733E}" destId="{C201F725-F950-4A69-9497-20EEF2F368D4}" srcOrd="0" destOrd="0" presId="urn:microsoft.com/office/officeart/2005/8/layout/vList3"/>
    <dgm:cxn modelId="{8D84AB2E-6E11-4922-A7B5-60FF3CE89B9F}" srcId="{083F9ABB-C3D5-426F-ABBC-1324B209445E}" destId="{894F4DAC-B2B2-48F8-B627-253F9C85A620}" srcOrd="1" destOrd="0" parTransId="{DC05E558-FC6F-4B13-A663-C5CF18722A62}" sibTransId="{01555492-015A-4753-B814-113EA81466A5}"/>
    <dgm:cxn modelId="{F2A71A74-1BEE-47E8-939F-21D1824D318E}" srcId="{B28A1847-0F50-4E27-8F4B-90EA76113084}" destId="{083F9ABB-C3D5-426F-ABBC-1324B209445E}" srcOrd="2" destOrd="0" parTransId="{CBEB163D-3903-450B-9292-086ED323B89F}" sibTransId="{E6C919C1-7C06-4F31-BC29-1068C04CFD13}"/>
    <dgm:cxn modelId="{DE488A59-F195-4FC0-837B-F82E6E9ED9A3}" srcId="{083F9ABB-C3D5-426F-ABBC-1324B209445E}" destId="{8F527912-6FCC-4404-9418-EF1894CCFD87}" srcOrd="0" destOrd="0" parTransId="{FD08BFAA-1A7E-4695-84A4-694C653586FC}" sibTransId="{0D646AC4-5F2C-4223-AEEA-1D355BA314C4}"/>
    <dgm:cxn modelId="{3B4AD87E-8A93-4B46-B3C1-5C9F6EB62531}" srcId="{B28A1847-0F50-4E27-8F4B-90EA76113084}" destId="{3F83509F-B703-4596-8BEF-BE36DC63E1E7}" srcOrd="0" destOrd="0" parTransId="{60B15285-7432-4AD7-A41B-70C70F555A92}" sibTransId="{E45CEB41-2DBB-4197-A026-852C569C4A18}"/>
    <dgm:cxn modelId="{9D41768E-85A4-4AC7-B6DE-BEE339282104}" type="presOf" srcId="{3F83509F-B703-4596-8BEF-BE36DC63E1E7}" destId="{D4E36576-581F-473B-8265-3CEA9EBB1F4F}" srcOrd="0" destOrd="0" presId="urn:microsoft.com/office/officeart/2005/8/layout/vList3"/>
    <dgm:cxn modelId="{A90EF6B4-74AA-4339-A825-9D8E47158C6A}" type="presOf" srcId="{894F4DAC-B2B2-48F8-B627-253F9C85A620}" destId="{F79BA887-315F-428F-9622-01849658DD06}" srcOrd="0" destOrd="2" presId="urn:microsoft.com/office/officeart/2005/8/layout/vList3"/>
    <dgm:cxn modelId="{835432BB-5FFC-4407-9D2B-B708725D5C37}" type="presOf" srcId="{8F527912-6FCC-4404-9418-EF1894CCFD87}" destId="{F79BA887-315F-428F-9622-01849658DD06}" srcOrd="0" destOrd="1" presId="urn:microsoft.com/office/officeart/2005/8/layout/vList3"/>
    <dgm:cxn modelId="{5DA7EFE3-4D10-4F4B-8756-ACC5C9AFF1EC}" type="presOf" srcId="{B28A1847-0F50-4E27-8F4B-90EA76113084}" destId="{C991BECA-77E8-4A6A-B6B7-B323F2588935}" srcOrd="0" destOrd="0" presId="urn:microsoft.com/office/officeart/2005/8/layout/vList3"/>
    <dgm:cxn modelId="{D37A6CE4-6B30-4C8C-A85B-3C27D640126F}" srcId="{B28A1847-0F50-4E27-8F4B-90EA76113084}" destId="{A6B1A4F5-396E-43FD-B773-8EE189C5733E}" srcOrd="1" destOrd="0" parTransId="{A8353CAA-35D8-4AA8-80BE-A56A15F7FA7C}" sibTransId="{A61CA87B-8145-4EEE-AE7F-5B61371BE40A}"/>
    <dgm:cxn modelId="{17E865BC-C949-43A4-B9BF-9B413F708FF2}" type="presParOf" srcId="{C991BECA-77E8-4A6A-B6B7-B323F2588935}" destId="{38EA3BF1-2F0E-4377-AB68-0EFF38AF920F}" srcOrd="0" destOrd="0" presId="urn:microsoft.com/office/officeart/2005/8/layout/vList3"/>
    <dgm:cxn modelId="{465F29B3-2615-4BDF-8F75-AFA09F812002}" type="presParOf" srcId="{38EA3BF1-2F0E-4377-AB68-0EFF38AF920F}" destId="{B0A85793-E1DC-4AF2-BA7D-5E8A05BA5220}" srcOrd="0" destOrd="0" presId="urn:microsoft.com/office/officeart/2005/8/layout/vList3"/>
    <dgm:cxn modelId="{A5154E87-D3CC-46F2-8835-596C6D007099}" type="presParOf" srcId="{38EA3BF1-2F0E-4377-AB68-0EFF38AF920F}" destId="{D4E36576-581F-473B-8265-3CEA9EBB1F4F}" srcOrd="1" destOrd="0" presId="urn:microsoft.com/office/officeart/2005/8/layout/vList3"/>
    <dgm:cxn modelId="{9515F894-61F6-4E71-9E57-EB091F2CFD87}" type="presParOf" srcId="{C991BECA-77E8-4A6A-B6B7-B323F2588935}" destId="{2B3AA9B1-0528-4968-AD1E-96C91D09ECCD}" srcOrd="1" destOrd="0" presId="urn:microsoft.com/office/officeart/2005/8/layout/vList3"/>
    <dgm:cxn modelId="{479F1855-6AB8-4C9E-9C01-B9C79BD28747}" type="presParOf" srcId="{C991BECA-77E8-4A6A-B6B7-B323F2588935}" destId="{6B67F79F-A598-43E7-8F84-A4337F77316F}" srcOrd="2" destOrd="0" presId="urn:microsoft.com/office/officeart/2005/8/layout/vList3"/>
    <dgm:cxn modelId="{D04E3667-1BE3-42CA-91D2-7FD81054DC14}" type="presParOf" srcId="{6B67F79F-A598-43E7-8F84-A4337F77316F}" destId="{316BF34F-1A03-48F4-9C9F-26AAA165E4A1}" srcOrd="0" destOrd="0" presId="urn:microsoft.com/office/officeart/2005/8/layout/vList3"/>
    <dgm:cxn modelId="{79F51072-4203-4006-95BF-61C432DC595F}" type="presParOf" srcId="{6B67F79F-A598-43E7-8F84-A4337F77316F}" destId="{C201F725-F950-4A69-9497-20EEF2F368D4}" srcOrd="1" destOrd="0" presId="urn:microsoft.com/office/officeart/2005/8/layout/vList3"/>
    <dgm:cxn modelId="{F8938371-364D-40D8-89D6-E77041122872}" type="presParOf" srcId="{C991BECA-77E8-4A6A-B6B7-B323F2588935}" destId="{5D7B4B52-707A-4144-B79C-A1704C9AEF10}" srcOrd="3" destOrd="0" presId="urn:microsoft.com/office/officeart/2005/8/layout/vList3"/>
    <dgm:cxn modelId="{F093D9CF-E35C-4E54-8C87-34D36B225120}" type="presParOf" srcId="{C991BECA-77E8-4A6A-B6B7-B323F2588935}" destId="{F79F5A0A-38F0-4AC3-B658-B48692EE5ECF}" srcOrd="4" destOrd="0" presId="urn:microsoft.com/office/officeart/2005/8/layout/vList3"/>
    <dgm:cxn modelId="{A13BDB55-45E5-4525-9EE2-23E1C87A9255}" type="presParOf" srcId="{F79F5A0A-38F0-4AC3-B658-B48692EE5ECF}" destId="{79BD8C17-0CE7-4F38-A2FE-55C28013C486}" srcOrd="0" destOrd="0" presId="urn:microsoft.com/office/officeart/2005/8/layout/vList3"/>
    <dgm:cxn modelId="{0C834157-6B21-411D-9E5F-B5A5084505A5}" type="presParOf" srcId="{F79F5A0A-38F0-4AC3-B658-B48692EE5ECF}" destId="{F79BA887-315F-428F-9622-01849658DD0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 custT="1"/>
      <dgm:spPr/>
      <dgm:t>
        <a:bodyPr/>
        <a:lstStyle/>
        <a:p>
          <a:r>
            <a:rPr lang="en-US" sz="2000" u="none" dirty="0"/>
            <a:t>Introduction</a:t>
          </a:r>
          <a:endParaRPr lang="en-IN" sz="2000" u="none" dirty="0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 custLinFactNeighborX="0" custLinFactNeighborY="2217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1152" custLinFactNeighborY="2217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BBEDF027-91F5-4A08-A205-111F74B81892}" type="presOf" srcId="{943B1056-E85F-4F90-8350-F56570EA362A}" destId="{FEF9FC4D-FD48-450A-BFE4-05EAB198A039}" srcOrd="1" destOrd="0" presId="urn:microsoft.com/office/officeart/2005/8/layout/target3"/>
    <dgm:cxn modelId="{A2C3DC64-3337-4CCE-AE16-F71FF8ECC6D0}" type="presOf" srcId="{D5B86CB0-9759-47F4-9966-7C881BC4235F}" destId="{D125ED1A-F160-4665-B3FE-C3E868DA5963}" srcOrd="0" destOrd="0" presId="urn:microsoft.com/office/officeart/2005/8/layout/target3"/>
    <dgm:cxn modelId="{DB26A4BD-408C-4FCA-A2F6-7D071B094623}" type="presOf" srcId="{943B1056-E85F-4F90-8350-F56570EA362A}" destId="{CB834EC7-12D2-4B5C-9024-F2571ECDA530}" srcOrd="0" destOrd="0" presId="urn:microsoft.com/office/officeart/2005/8/layout/target3"/>
    <dgm:cxn modelId="{A7C7D46F-028D-4D57-9E6D-539ED5879BA7}" type="presParOf" srcId="{D125ED1A-F160-4665-B3FE-C3E868DA5963}" destId="{4FFFEA67-05D7-43B2-AC75-B2D5059BF4DF}" srcOrd="0" destOrd="0" presId="urn:microsoft.com/office/officeart/2005/8/layout/target3"/>
    <dgm:cxn modelId="{E2B2906B-4EBA-4EED-95D5-3E73FFA46B48}" type="presParOf" srcId="{D125ED1A-F160-4665-B3FE-C3E868DA5963}" destId="{DF7C3F62-DB3B-42E5-8DB2-8B3912F584A9}" srcOrd="1" destOrd="0" presId="urn:microsoft.com/office/officeart/2005/8/layout/target3"/>
    <dgm:cxn modelId="{F377A6AA-B9B8-4EC0-B8A9-EBB458F82D5C}" type="presParOf" srcId="{D125ED1A-F160-4665-B3FE-C3E868DA5963}" destId="{CB834EC7-12D2-4B5C-9024-F2571ECDA530}" srcOrd="2" destOrd="0" presId="urn:microsoft.com/office/officeart/2005/8/layout/target3"/>
    <dgm:cxn modelId="{7F5E5FC9-E43C-4660-84B1-CC24B832B8C7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 custT="1"/>
      <dgm:spPr/>
      <dgm:t>
        <a:bodyPr/>
        <a:lstStyle/>
        <a:p>
          <a:r>
            <a:rPr lang="en-US" sz="2000" u="none" dirty="0">
              <a:solidFill>
                <a:schemeClr val="tx1"/>
              </a:solidFill>
            </a:rPr>
            <a:t>Deliverables</a:t>
          </a:r>
          <a:endParaRPr lang="en-IN" sz="2000" u="none" dirty="0">
            <a:solidFill>
              <a:schemeClr val="tx1"/>
            </a:solidFill>
          </a:endParaRPr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 custLinFactNeighborX="0" custLinFactNeighborY="2217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1152" custLinFactNeighborY="2217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6B7D544D-FB66-4D4D-B1AA-D028EAE6DE6E}" type="presOf" srcId="{943B1056-E85F-4F90-8350-F56570EA362A}" destId="{FEF9FC4D-FD48-450A-BFE4-05EAB198A039}" srcOrd="1" destOrd="0" presId="urn:microsoft.com/office/officeart/2005/8/layout/target3"/>
    <dgm:cxn modelId="{97428FE2-07AF-451A-BD47-8807557AD660}" type="presOf" srcId="{D5B86CB0-9759-47F4-9966-7C881BC4235F}" destId="{D125ED1A-F160-4665-B3FE-C3E868DA5963}" srcOrd="0" destOrd="0" presId="urn:microsoft.com/office/officeart/2005/8/layout/target3"/>
    <dgm:cxn modelId="{400516E4-6560-4B35-A93C-0D40E911D008}" type="presOf" srcId="{943B1056-E85F-4F90-8350-F56570EA362A}" destId="{CB834EC7-12D2-4B5C-9024-F2571ECDA530}" srcOrd="0" destOrd="0" presId="urn:microsoft.com/office/officeart/2005/8/layout/target3"/>
    <dgm:cxn modelId="{B11F8045-DEFE-432E-A2FA-E8780C9E0E41}" type="presParOf" srcId="{D125ED1A-F160-4665-B3FE-C3E868DA5963}" destId="{4FFFEA67-05D7-43B2-AC75-B2D5059BF4DF}" srcOrd="0" destOrd="0" presId="urn:microsoft.com/office/officeart/2005/8/layout/target3"/>
    <dgm:cxn modelId="{1330E304-6B94-4C51-B0FF-0FA30AB19863}" type="presParOf" srcId="{D125ED1A-F160-4665-B3FE-C3E868DA5963}" destId="{DF7C3F62-DB3B-42E5-8DB2-8B3912F584A9}" srcOrd="1" destOrd="0" presId="urn:microsoft.com/office/officeart/2005/8/layout/target3"/>
    <dgm:cxn modelId="{3809C13E-9711-48B7-811F-690951409CAD}" type="presParOf" srcId="{D125ED1A-F160-4665-B3FE-C3E868DA5963}" destId="{CB834EC7-12D2-4B5C-9024-F2571ECDA530}" srcOrd="2" destOrd="0" presId="urn:microsoft.com/office/officeart/2005/8/layout/target3"/>
    <dgm:cxn modelId="{DEF83373-AF03-4E03-BFCA-67F4F9056B48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43B1056-E85F-4F90-8350-F56570EA362A}">
      <dgm:prSet/>
      <dgm:spPr/>
      <dgm:t>
        <a:bodyPr/>
        <a:lstStyle/>
        <a:p>
          <a:r>
            <a:rPr lang="en-US" b="0" i="0" u="none" dirty="0"/>
            <a:t>Hardware</a:t>
          </a:r>
          <a:endParaRPr lang="en-IN" u="none" dirty="0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-2516" custLinFactNeighborY="0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54191088-394F-4A4F-8161-D701E6271F24}" type="presOf" srcId="{D5B86CB0-9759-47F4-9966-7C881BC4235F}" destId="{D125ED1A-F160-4665-B3FE-C3E868DA5963}" srcOrd="0" destOrd="0" presId="urn:microsoft.com/office/officeart/2005/8/layout/target3"/>
    <dgm:cxn modelId="{10B795BB-9435-47E8-ADB3-9904C03C9C6D}" type="presOf" srcId="{943B1056-E85F-4F90-8350-F56570EA362A}" destId="{FEF9FC4D-FD48-450A-BFE4-05EAB198A039}" srcOrd="1" destOrd="0" presId="urn:microsoft.com/office/officeart/2005/8/layout/target3"/>
    <dgm:cxn modelId="{285B39CA-1AA9-4B95-A465-919C23698BFF}" type="presOf" srcId="{943B1056-E85F-4F90-8350-F56570EA362A}" destId="{CB834EC7-12D2-4B5C-9024-F2571ECDA530}" srcOrd="0" destOrd="0" presId="urn:microsoft.com/office/officeart/2005/8/layout/target3"/>
    <dgm:cxn modelId="{CA022AAF-DF40-42A5-A4E2-F9FFE780354F}" type="presParOf" srcId="{D125ED1A-F160-4665-B3FE-C3E868DA5963}" destId="{4FFFEA67-05D7-43B2-AC75-B2D5059BF4DF}" srcOrd="0" destOrd="0" presId="urn:microsoft.com/office/officeart/2005/8/layout/target3"/>
    <dgm:cxn modelId="{C98414E4-B005-4345-8A7E-806E5444C966}" type="presParOf" srcId="{D125ED1A-F160-4665-B3FE-C3E868DA5963}" destId="{DF7C3F62-DB3B-42E5-8DB2-8B3912F584A9}" srcOrd="1" destOrd="0" presId="urn:microsoft.com/office/officeart/2005/8/layout/target3"/>
    <dgm:cxn modelId="{D43CC617-2C58-47B0-B255-53707ED3E7CA}" type="presParOf" srcId="{D125ED1A-F160-4665-B3FE-C3E868DA5963}" destId="{CB834EC7-12D2-4B5C-9024-F2571ECDA530}" srcOrd="2" destOrd="0" presId="urn:microsoft.com/office/officeart/2005/8/layout/target3"/>
    <dgm:cxn modelId="{BE45124D-7B98-49D9-A259-F463ACE868D2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/>
      <dgm:spPr/>
      <dgm:t>
        <a:bodyPr/>
        <a:lstStyle/>
        <a:p>
          <a:r>
            <a:rPr lang="en-US" dirty="0"/>
            <a:t>Serial Monitor Output</a:t>
          </a:r>
          <a:endParaRPr lang="en-IN" dirty="0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ScaleX="100000" custScaleY="100000" custLinFactNeighborX="-685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EB02508D-91C8-4F68-9A16-8F612A0C86BA}" type="presOf" srcId="{943B1056-E85F-4F90-8350-F56570EA362A}" destId="{FEF9FC4D-FD48-450A-BFE4-05EAB198A039}" srcOrd="1" destOrd="0" presId="urn:microsoft.com/office/officeart/2005/8/layout/target3"/>
    <dgm:cxn modelId="{7E6475D1-1FA5-4C51-96D3-DD75748B300C}" type="presOf" srcId="{943B1056-E85F-4F90-8350-F56570EA362A}" destId="{CB834EC7-12D2-4B5C-9024-F2571ECDA530}" srcOrd="0" destOrd="0" presId="urn:microsoft.com/office/officeart/2005/8/layout/target3"/>
    <dgm:cxn modelId="{BEB27ADB-8D0E-404A-BA7A-969954645D65}" type="presOf" srcId="{D5B86CB0-9759-47F4-9966-7C881BC4235F}" destId="{D125ED1A-F160-4665-B3FE-C3E868DA5963}" srcOrd="0" destOrd="0" presId="urn:microsoft.com/office/officeart/2005/8/layout/target3"/>
    <dgm:cxn modelId="{0FD187A9-13CB-4EE1-B95B-F3A7233DC500}" type="presParOf" srcId="{D125ED1A-F160-4665-B3FE-C3E868DA5963}" destId="{4FFFEA67-05D7-43B2-AC75-B2D5059BF4DF}" srcOrd="0" destOrd="0" presId="urn:microsoft.com/office/officeart/2005/8/layout/target3"/>
    <dgm:cxn modelId="{E93F3B7C-C366-442F-98C0-F377F48EDCAC}" type="presParOf" srcId="{D125ED1A-F160-4665-B3FE-C3E868DA5963}" destId="{DF7C3F62-DB3B-42E5-8DB2-8B3912F584A9}" srcOrd="1" destOrd="0" presId="urn:microsoft.com/office/officeart/2005/8/layout/target3"/>
    <dgm:cxn modelId="{98E41064-A347-4446-B0EB-714BA6063D46}" type="presParOf" srcId="{D125ED1A-F160-4665-B3FE-C3E868DA5963}" destId="{CB834EC7-12D2-4B5C-9024-F2571ECDA530}" srcOrd="2" destOrd="0" presId="urn:microsoft.com/office/officeart/2005/8/layout/target3"/>
    <dgm:cxn modelId="{33914D9F-B178-421F-AEE3-1AFA626545EC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BEB27ADB-8D0E-404A-BA7A-969954645D65}" type="presOf" srcId="{D5B86CB0-9759-47F4-9966-7C881BC4235F}" destId="{D125ED1A-F160-4665-B3FE-C3E868DA5963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/>
      <dgm:spPr/>
      <dgm:t>
        <a:bodyPr/>
        <a:lstStyle/>
        <a:p>
          <a:r>
            <a:rPr lang="en-US" u="none" dirty="0"/>
            <a:t>Rainwater Harvesting</a:t>
          </a:r>
          <a:endParaRPr lang="en-IN" u="none" dirty="0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-2516" custLinFactNeighborY="0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54191088-394F-4A4F-8161-D701E6271F24}" type="presOf" srcId="{D5B86CB0-9759-47F4-9966-7C881BC4235F}" destId="{D125ED1A-F160-4665-B3FE-C3E868DA5963}" srcOrd="0" destOrd="0" presId="urn:microsoft.com/office/officeart/2005/8/layout/target3"/>
    <dgm:cxn modelId="{10B795BB-9435-47E8-ADB3-9904C03C9C6D}" type="presOf" srcId="{943B1056-E85F-4F90-8350-F56570EA362A}" destId="{FEF9FC4D-FD48-450A-BFE4-05EAB198A039}" srcOrd="1" destOrd="0" presId="urn:microsoft.com/office/officeart/2005/8/layout/target3"/>
    <dgm:cxn modelId="{285B39CA-1AA9-4B95-A465-919C23698BFF}" type="presOf" srcId="{943B1056-E85F-4F90-8350-F56570EA362A}" destId="{CB834EC7-12D2-4B5C-9024-F2571ECDA530}" srcOrd="0" destOrd="0" presId="urn:microsoft.com/office/officeart/2005/8/layout/target3"/>
    <dgm:cxn modelId="{CA022AAF-DF40-42A5-A4E2-F9FFE780354F}" type="presParOf" srcId="{D125ED1A-F160-4665-B3FE-C3E868DA5963}" destId="{4FFFEA67-05D7-43B2-AC75-B2D5059BF4DF}" srcOrd="0" destOrd="0" presId="urn:microsoft.com/office/officeart/2005/8/layout/target3"/>
    <dgm:cxn modelId="{C98414E4-B005-4345-8A7E-806E5444C966}" type="presParOf" srcId="{D125ED1A-F160-4665-B3FE-C3E868DA5963}" destId="{DF7C3F62-DB3B-42E5-8DB2-8B3912F584A9}" srcOrd="1" destOrd="0" presId="urn:microsoft.com/office/officeart/2005/8/layout/target3"/>
    <dgm:cxn modelId="{D43CC617-2C58-47B0-B255-53707ED3E7CA}" type="presParOf" srcId="{D125ED1A-F160-4665-B3FE-C3E868DA5963}" destId="{CB834EC7-12D2-4B5C-9024-F2571ECDA530}" srcOrd="2" destOrd="0" presId="urn:microsoft.com/office/officeart/2005/8/layout/target3"/>
    <dgm:cxn modelId="{BE45124D-7B98-49D9-A259-F463ACE868D2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B86CB0-9759-47F4-9966-7C881BC4235F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3B1056-E85F-4F90-8350-F56570EA362A}">
      <dgm:prSet/>
      <dgm:spPr/>
      <dgm:t>
        <a:bodyPr/>
        <a:lstStyle/>
        <a:p>
          <a:r>
            <a:rPr lang="en-US" dirty="0"/>
            <a:t>Website</a:t>
          </a:r>
          <a:endParaRPr lang="en-IN" dirty="0"/>
        </a:p>
      </dgm:t>
    </dgm:pt>
    <dgm:pt modelId="{C27AC800-1026-47CC-9AD9-C232775E1252}" type="parTrans" cxnId="{2D17860F-0641-4A36-8D3C-371B189C9584}">
      <dgm:prSet/>
      <dgm:spPr/>
      <dgm:t>
        <a:bodyPr/>
        <a:lstStyle/>
        <a:p>
          <a:endParaRPr lang="en-IN"/>
        </a:p>
      </dgm:t>
    </dgm:pt>
    <dgm:pt modelId="{56124ADC-0D50-4806-BEDF-3BBFAAA86ED7}" type="sibTrans" cxnId="{2D17860F-0641-4A36-8D3C-371B189C9584}">
      <dgm:prSet/>
      <dgm:spPr/>
      <dgm:t>
        <a:bodyPr/>
        <a:lstStyle/>
        <a:p>
          <a:endParaRPr lang="en-IN"/>
        </a:p>
      </dgm:t>
    </dgm:pt>
    <dgm:pt modelId="{D125ED1A-F160-4665-B3FE-C3E868DA5963}" type="pres">
      <dgm:prSet presAssocID="{D5B86CB0-9759-47F4-9966-7C881BC4235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FFEA67-05D7-43B2-AC75-B2D5059BF4DF}" type="pres">
      <dgm:prSet presAssocID="{943B1056-E85F-4F90-8350-F56570EA362A}" presName="circle1" presStyleLbl="node1" presStyleIdx="0" presStyleCnt="1"/>
      <dgm:spPr/>
    </dgm:pt>
    <dgm:pt modelId="{DF7C3F62-DB3B-42E5-8DB2-8B3912F584A9}" type="pres">
      <dgm:prSet presAssocID="{943B1056-E85F-4F90-8350-F56570EA362A}" presName="space" presStyleCnt="0"/>
      <dgm:spPr/>
    </dgm:pt>
    <dgm:pt modelId="{CB834EC7-12D2-4B5C-9024-F2571ECDA530}" type="pres">
      <dgm:prSet presAssocID="{943B1056-E85F-4F90-8350-F56570EA362A}" presName="rect1" presStyleLbl="alignAcc1" presStyleIdx="0" presStyleCnt="1" custLinFactNeighborX="-2516" custLinFactNeighborY="1947"/>
      <dgm:spPr/>
    </dgm:pt>
    <dgm:pt modelId="{FEF9FC4D-FD48-450A-BFE4-05EAB198A039}" type="pres">
      <dgm:prSet presAssocID="{943B1056-E85F-4F90-8350-F56570EA362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D17860F-0641-4A36-8D3C-371B189C9584}" srcId="{D5B86CB0-9759-47F4-9966-7C881BC4235F}" destId="{943B1056-E85F-4F90-8350-F56570EA362A}" srcOrd="0" destOrd="0" parTransId="{C27AC800-1026-47CC-9AD9-C232775E1252}" sibTransId="{56124ADC-0D50-4806-BEDF-3BBFAAA86ED7}"/>
    <dgm:cxn modelId="{54191088-394F-4A4F-8161-D701E6271F24}" type="presOf" srcId="{D5B86CB0-9759-47F4-9966-7C881BC4235F}" destId="{D125ED1A-F160-4665-B3FE-C3E868DA5963}" srcOrd="0" destOrd="0" presId="urn:microsoft.com/office/officeart/2005/8/layout/target3"/>
    <dgm:cxn modelId="{10B795BB-9435-47E8-ADB3-9904C03C9C6D}" type="presOf" srcId="{943B1056-E85F-4F90-8350-F56570EA362A}" destId="{FEF9FC4D-FD48-450A-BFE4-05EAB198A039}" srcOrd="1" destOrd="0" presId="urn:microsoft.com/office/officeart/2005/8/layout/target3"/>
    <dgm:cxn modelId="{285B39CA-1AA9-4B95-A465-919C23698BFF}" type="presOf" srcId="{943B1056-E85F-4F90-8350-F56570EA362A}" destId="{CB834EC7-12D2-4B5C-9024-F2571ECDA530}" srcOrd="0" destOrd="0" presId="urn:microsoft.com/office/officeart/2005/8/layout/target3"/>
    <dgm:cxn modelId="{CA022AAF-DF40-42A5-A4E2-F9FFE780354F}" type="presParOf" srcId="{D125ED1A-F160-4665-B3FE-C3E868DA5963}" destId="{4FFFEA67-05D7-43B2-AC75-B2D5059BF4DF}" srcOrd="0" destOrd="0" presId="urn:microsoft.com/office/officeart/2005/8/layout/target3"/>
    <dgm:cxn modelId="{C98414E4-B005-4345-8A7E-806E5444C966}" type="presParOf" srcId="{D125ED1A-F160-4665-B3FE-C3E868DA5963}" destId="{DF7C3F62-DB3B-42E5-8DB2-8B3912F584A9}" srcOrd="1" destOrd="0" presId="urn:microsoft.com/office/officeart/2005/8/layout/target3"/>
    <dgm:cxn modelId="{D43CC617-2C58-47B0-B255-53707ED3E7CA}" type="presParOf" srcId="{D125ED1A-F160-4665-B3FE-C3E868DA5963}" destId="{CB834EC7-12D2-4B5C-9024-F2571ECDA530}" srcOrd="2" destOrd="0" presId="urn:microsoft.com/office/officeart/2005/8/layout/target3"/>
    <dgm:cxn modelId="{BE45124D-7B98-49D9-A259-F463ACE868D2}" type="presParOf" srcId="{D125ED1A-F160-4665-B3FE-C3E868DA5963}" destId="{FEF9FC4D-FD48-450A-BFE4-05EAB198A0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8418-A554-4523-8F48-C8D50FC3066B}">
      <dsp:nvSpPr>
        <dsp:cNvPr id="0" name=""/>
        <dsp:cNvSpPr/>
      </dsp:nvSpPr>
      <dsp:spPr>
        <a:xfrm>
          <a:off x="1890218" y="729318"/>
          <a:ext cx="1308224" cy="230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15"/>
              </a:lnTo>
              <a:lnTo>
                <a:pt x="1308224" y="115715"/>
              </a:lnTo>
              <a:lnTo>
                <a:pt x="1308224" y="230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D84D9-428C-4D68-81F6-DB784AE040E4}">
      <dsp:nvSpPr>
        <dsp:cNvPr id="0" name=""/>
        <dsp:cNvSpPr/>
      </dsp:nvSpPr>
      <dsp:spPr>
        <a:xfrm>
          <a:off x="1827445" y="729318"/>
          <a:ext cx="91440" cy="230718"/>
        </a:xfrm>
        <a:custGeom>
          <a:avLst/>
          <a:gdLst/>
          <a:ahLst/>
          <a:cxnLst/>
          <a:rect l="0" t="0" r="0" b="0"/>
          <a:pathLst>
            <a:path>
              <a:moveTo>
                <a:pt x="62773" y="0"/>
              </a:moveTo>
              <a:lnTo>
                <a:pt x="62773" y="115715"/>
              </a:lnTo>
              <a:lnTo>
                <a:pt x="45720" y="115715"/>
              </a:lnTo>
              <a:lnTo>
                <a:pt x="45720" y="230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EC042-4086-4794-BD78-FD0BB8747352}">
      <dsp:nvSpPr>
        <dsp:cNvPr id="0" name=""/>
        <dsp:cNvSpPr/>
      </dsp:nvSpPr>
      <dsp:spPr>
        <a:xfrm>
          <a:off x="547887" y="729318"/>
          <a:ext cx="1342331" cy="230718"/>
        </a:xfrm>
        <a:custGeom>
          <a:avLst/>
          <a:gdLst/>
          <a:ahLst/>
          <a:cxnLst/>
          <a:rect l="0" t="0" r="0" b="0"/>
          <a:pathLst>
            <a:path>
              <a:moveTo>
                <a:pt x="1342331" y="0"/>
              </a:moveTo>
              <a:lnTo>
                <a:pt x="1342331" y="115715"/>
              </a:lnTo>
              <a:lnTo>
                <a:pt x="0" y="115715"/>
              </a:lnTo>
              <a:lnTo>
                <a:pt x="0" y="230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47A0B-86FC-47C5-B266-F18FA7FA7E39}">
      <dsp:nvSpPr>
        <dsp:cNvPr id="0" name=""/>
        <dsp:cNvSpPr/>
      </dsp:nvSpPr>
      <dsp:spPr>
        <a:xfrm>
          <a:off x="1342583" y="181682"/>
          <a:ext cx="1095271" cy="547635"/>
        </a:xfrm>
        <a:prstGeom prst="rect">
          <a:avLst/>
        </a:prstGeom>
        <a:solidFill>
          <a:srgbClr val="61B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accent6">
                  <a:lumMod val="75000"/>
                </a:schemeClr>
              </a:solidFill>
            </a:rPr>
            <a:t>Group- 6</a:t>
          </a:r>
          <a:endParaRPr lang="en-IN" sz="19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342583" y="181682"/>
        <a:ext cx="1095271" cy="547635"/>
      </dsp:txXfrm>
    </dsp:sp>
    <dsp:sp modelId="{1DC6888F-4682-4EDD-8200-6E247C00B74D}">
      <dsp:nvSpPr>
        <dsp:cNvPr id="0" name=""/>
        <dsp:cNvSpPr/>
      </dsp:nvSpPr>
      <dsp:spPr>
        <a:xfrm>
          <a:off x="251" y="960036"/>
          <a:ext cx="1095271" cy="547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2"/>
              </a:solidFill>
            </a:rPr>
            <a:t>Prudhvi Raj Chitta</a:t>
          </a:r>
          <a:endParaRPr lang="en-IN" sz="1900" kern="1200" dirty="0">
            <a:solidFill>
              <a:schemeClr val="tx2"/>
            </a:solidFill>
          </a:endParaRPr>
        </a:p>
      </dsp:txBody>
      <dsp:txXfrm>
        <a:off x="251" y="960036"/>
        <a:ext cx="1095271" cy="547635"/>
      </dsp:txXfrm>
    </dsp:sp>
    <dsp:sp modelId="{DDD44FBA-2CA2-4F06-982F-C08053376CA7}">
      <dsp:nvSpPr>
        <dsp:cNvPr id="0" name=""/>
        <dsp:cNvSpPr/>
      </dsp:nvSpPr>
      <dsp:spPr>
        <a:xfrm>
          <a:off x="1325529" y="960036"/>
          <a:ext cx="1095271" cy="547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2"/>
              </a:solidFill>
            </a:rPr>
            <a:t>Subash J</a:t>
          </a:r>
          <a:endParaRPr lang="en-IN" sz="1900" kern="1200" dirty="0">
            <a:solidFill>
              <a:schemeClr val="tx2"/>
            </a:solidFill>
          </a:endParaRPr>
        </a:p>
      </dsp:txBody>
      <dsp:txXfrm>
        <a:off x="1325529" y="960036"/>
        <a:ext cx="1095271" cy="547635"/>
      </dsp:txXfrm>
    </dsp:sp>
    <dsp:sp modelId="{778CDCA3-A203-445C-A6BA-72287BE34A13}">
      <dsp:nvSpPr>
        <dsp:cNvPr id="0" name=""/>
        <dsp:cNvSpPr/>
      </dsp:nvSpPr>
      <dsp:spPr>
        <a:xfrm>
          <a:off x="2650808" y="960036"/>
          <a:ext cx="1095271" cy="547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2"/>
              </a:solidFill>
            </a:rPr>
            <a:t>V. Banu Theja</a:t>
          </a:r>
          <a:endParaRPr lang="en-IN" sz="1900" kern="1200" dirty="0">
            <a:solidFill>
              <a:schemeClr val="tx2"/>
            </a:solidFill>
          </a:endParaRPr>
        </a:p>
      </dsp:txBody>
      <dsp:txXfrm>
        <a:off x="2650808" y="960036"/>
        <a:ext cx="1095271" cy="5476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0" y="0"/>
          <a:ext cx="545125" cy="54512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72562" y="0"/>
          <a:ext cx="2751773" cy="545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</a:t>
          </a:r>
          <a:endParaRPr lang="en-IN" sz="2600" kern="1200" dirty="0"/>
        </a:p>
      </dsp:txBody>
      <dsp:txXfrm>
        <a:off x="272562" y="0"/>
        <a:ext cx="2751773" cy="5451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23674" y="34152"/>
          <a:ext cx="545125" cy="54512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03327" y="0"/>
          <a:ext cx="2751773" cy="545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ThingSpeak Cloud</a:t>
          </a:r>
          <a:endParaRPr lang="en-IN" sz="2400" kern="1200" dirty="0"/>
        </a:p>
      </dsp:txBody>
      <dsp:txXfrm>
        <a:off x="203327" y="0"/>
        <a:ext cx="2751773" cy="5451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1" y="-8018"/>
          <a:ext cx="611559" cy="57531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89171" y="0"/>
          <a:ext cx="2751773" cy="545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Telegram</a:t>
          </a:r>
          <a:endParaRPr lang="en-IN" sz="2600" kern="1200" dirty="0"/>
        </a:p>
      </dsp:txBody>
      <dsp:txXfrm>
        <a:off x="289171" y="0"/>
        <a:ext cx="2751773" cy="5451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0" y="0"/>
          <a:ext cx="545125" cy="54512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72562" y="0"/>
          <a:ext cx="2751773" cy="545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 Faced</a:t>
          </a:r>
          <a:endParaRPr lang="en-IN" sz="2500" kern="1200" dirty="0"/>
        </a:p>
      </dsp:txBody>
      <dsp:txXfrm>
        <a:off x="272562" y="0"/>
        <a:ext cx="2751773" cy="54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6576-581F-473B-8265-3CEA9EBB1F4F}">
      <dsp:nvSpPr>
        <dsp:cNvPr id="0" name=""/>
        <dsp:cNvSpPr/>
      </dsp:nvSpPr>
      <dsp:spPr>
        <a:xfrm rot="10800000">
          <a:off x="1590029" y="0"/>
          <a:ext cx="5649335" cy="7948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508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 dirty="0">
              <a:solidFill>
                <a:schemeClr val="accent4">
                  <a:lumMod val="95000"/>
                  <a:lumOff val="5000"/>
                </a:schemeClr>
              </a:solidFill>
            </a:rPr>
            <a:t>• </a:t>
          </a:r>
          <a:r>
            <a:rPr lang="en-IN" sz="1800" b="0" i="0" kern="1200" dirty="0">
              <a:solidFill>
                <a:schemeClr val="accent4">
                  <a:lumMod val="95000"/>
                  <a:lumOff val="5000"/>
                </a:schemeClr>
              </a:solidFill>
            </a:rPr>
            <a:t>The major problem which is faced  by people is lack of water </a:t>
          </a:r>
          <a:r>
            <a:rPr lang="en-IN" sz="2300" b="0" i="0" kern="1200" dirty="0"/>
            <a:t>.</a:t>
          </a:r>
          <a:endParaRPr lang="en-IN" sz="2300" kern="1200" dirty="0"/>
        </a:p>
      </dsp:txBody>
      <dsp:txXfrm rot="10800000">
        <a:off x="1788742" y="0"/>
        <a:ext cx="5450622" cy="794852"/>
      </dsp:txXfrm>
    </dsp:sp>
    <dsp:sp modelId="{B0A85793-E1DC-4AF2-BA7D-5E8A05BA5220}">
      <dsp:nvSpPr>
        <dsp:cNvPr id="0" name=""/>
        <dsp:cNvSpPr/>
      </dsp:nvSpPr>
      <dsp:spPr>
        <a:xfrm>
          <a:off x="1224239" y="708"/>
          <a:ext cx="794852" cy="794852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1F725-F950-4A69-9497-20EEF2F368D4}">
      <dsp:nvSpPr>
        <dsp:cNvPr id="0" name=""/>
        <dsp:cNvSpPr/>
      </dsp:nvSpPr>
      <dsp:spPr>
        <a:xfrm rot="10800000">
          <a:off x="1590029" y="986466"/>
          <a:ext cx="5649335" cy="7948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508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accent6">
                  <a:lumMod val="50000"/>
                </a:schemeClr>
              </a:solidFill>
            </a:rPr>
            <a:t>•</a:t>
          </a:r>
          <a:r>
            <a:rPr lang="en-IN" sz="1400" b="0" i="0" kern="1200" dirty="0"/>
            <a:t> </a:t>
          </a:r>
          <a:r>
            <a:rPr lang="en-IN" sz="1400" b="0" i="0" kern="1200" dirty="0">
              <a:solidFill>
                <a:schemeClr val="tx1"/>
              </a:solidFill>
            </a:rPr>
            <a:t>W</a:t>
          </a:r>
          <a:r>
            <a:rPr lang="en-IN" sz="1600" b="0" i="0" kern="1200" dirty="0">
              <a:solidFill>
                <a:schemeClr val="accent4">
                  <a:lumMod val="95000"/>
                  <a:lumOff val="5000"/>
                </a:schemeClr>
              </a:solidFill>
            </a:rPr>
            <a:t>astage of water is minimized by effectively segregating and </a:t>
          </a:r>
          <a:r>
            <a:rPr lang="en-IN" sz="1600" b="0" i="0" kern="1200" dirty="0">
              <a:solidFill>
                <a:schemeClr val="tx1"/>
              </a:solidFill>
            </a:rPr>
            <a:t>distributing</a:t>
          </a:r>
          <a:r>
            <a:rPr lang="en-IN" sz="1600" b="0" i="0" kern="1200" dirty="0">
              <a:solidFill>
                <a:schemeClr val="accent4">
                  <a:lumMod val="95000"/>
                  <a:lumOff val="5000"/>
                </a:schemeClr>
              </a:solidFill>
            </a:rPr>
            <a:t> it to various purposes based on its quality </a:t>
          </a:r>
          <a:endParaRPr lang="en-IN" sz="1600" kern="1200" dirty="0"/>
        </a:p>
      </dsp:txBody>
      <dsp:txXfrm rot="10800000">
        <a:off x="1788742" y="986466"/>
        <a:ext cx="5450622" cy="794852"/>
      </dsp:txXfrm>
    </dsp:sp>
    <dsp:sp modelId="{316BF34F-1A03-48F4-9C9F-26AAA165E4A1}">
      <dsp:nvSpPr>
        <dsp:cNvPr id="0" name=""/>
        <dsp:cNvSpPr/>
      </dsp:nvSpPr>
      <dsp:spPr>
        <a:xfrm>
          <a:off x="1224239" y="1001218"/>
          <a:ext cx="794852" cy="794852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BA887-315F-428F-9622-01849658DD06}">
      <dsp:nvSpPr>
        <dsp:cNvPr id="0" name=""/>
        <dsp:cNvSpPr/>
      </dsp:nvSpPr>
      <dsp:spPr>
        <a:xfrm rot="10800000">
          <a:off x="1621666" y="2001728"/>
          <a:ext cx="5649335" cy="9429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508" tIns="68580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• We have divided this project into two sub parts-</a:t>
          </a:r>
          <a:endParaRPr lang="en-IN" sz="1800" kern="1200" dirty="0">
            <a:solidFill>
              <a:schemeClr val="accent4">
                <a:lumMod val="95000"/>
                <a:lumOff val="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1.Monitoring the water quality</a:t>
          </a:r>
          <a:endParaRPr lang="en-IN" sz="1800" kern="1200" dirty="0">
            <a:solidFill>
              <a:schemeClr val="accent4">
                <a:lumMod val="95000"/>
                <a:lumOff val="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2.Distribution to three different tanks</a:t>
          </a:r>
          <a:endParaRPr lang="en-IN" sz="1800" kern="1200" dirty="0">
            <a:solidFill>
              <a:schemeClr val="accent4">
                <a:lumMod val="95000"/>
                <a:lumOff val="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57397" y="2001728"/>
        <a:ext cx="5413604" cy="942925"/>
      </dsp:txXfrm>
    </dsp:sp>
    <dsp:sp modelId="{79BD8C17-0CE7-4F38-A2FE-55C28013C486}">
      <dsp:nvSpPr>
        <dsp:cNvPr id="0" name=""/>
        <dsp:cNvSpPr/>
      </dsp:nvSpPr>
      <dsp:spPr>
        <a:xfrm>
          <a:off x="1158465" y="2088038"/>
          <a:ext cx="794852" cy="794852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0" y="9578"/>
          <a:ext cx="432048" cy="43204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16023" y="0"/>
          <a:ext cx="1540084" cy="4320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none" kern="1200" dirty="0"/>
            <a:t>Introduction</a:t>
          </a:r>
          <a:endParaRPr lang="en-IN" sz="2000" u="none" kern="1200" dirty="0"/>
        </a:p>
      </dsp:txBody>
      <dsp:txXfrm>
        <a:off x="216023" y="0"/>
        <a:ext cx="1540084" cy="4320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0" y="9578"/>
          <a:ext cx="432048" cy="43204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16024" y="0"/>
          <a:ext cx="1728192" cy="4320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none" kern="1200" dirty="0">
              <a:solidFill>
                <a:schemeClr val="tx1"/>
              </a:solidFill>
            </a:rPr>
            <a:t>Deliverables</a:t>
          </a:r>
          <a:endParaRPr lang="en-IN" sz="2000" u="none" kern="1200" dirty="0">
            <a:solidFill>
              <a:schemeClr val="tx1"/>
            </a:solidFill>
          </a:endParaRPr>
        </a:p>
      </dsp:txBody>
      <dsp:txXfrm>
        <a:off x="216024" y="0"/>
        <a:ext cx="1728192" cy="4320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0" y="0"/>
          <a:ext cx="516886" cy="51688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16028" y="0"/>
          <a:ext cx="1685773" cy="5168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/>
            <a:t>Hardware</a:t>
          </a:r>
          <a:endParaRPr lang="en-IN" sz="2100" u="none" kern="1200" dirty="0"/>
        </a:p>
      </dsp:txBody>
      <dsp:txXfrm>
        <a:off x="216028" y="0"/>
        <a:ext cx="1685773" cy="51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0" y="0"/>
          <a:ext cx="504056" cy="50405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33530" y="0"/>
          <a:ext cx="2700299" cy="504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Serial Monitor Output</a:t>
          </a:r>
          <a:endParaRPr lang="en-IN" sz="2100" kern="1200" dirty="0"/>
        </a:p>
      </dsp:txBody>
      <dsp:txXfrm>
        <a:off x="233530" y="0"/>
        <a:ext cx="2700299" cy="504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0" y="0"/>
          <a:ext cx="516885" cy="51688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179614" y="0"/>
          <a:ext cx="3133103" cy="51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/>
            <a:t>Rainwater Harvesting</a:t>
          </a:r>
          <a:endParaRPr lang="en-IN" sz="2400" u="none" kern="1200" dirty="0"/>
        </a:p>
      </dsp:txBody>
      <dsp:txXfrm>
        <a:off x="179614" y="0"/>
        <a:ext cx="3133103" cy="5168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EA67-05D7-43B2-AC75-B2D5059BF4DF}">
      <dsp:nvSpPr>
        <dsp:cNvPr id="0" name=""/>
        <dsp:cNvSpPr/>
      </dsp:nvSpPr>
      <dsp:spPr>
        <a:xfrm>
          <a:off x="0" y="0"/>
          <a:ext cx="516886" cy="51688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834EC7-12D2-4B5C-9024-F2571ECDA530}">
      <dsp:nvSpPr>
        <dsp:cNvPr id="0" name=""/>
        <dsp:cNvSpPr/>
      </dsp:nvSpPr>
      <dsp:spPr>
        <a:xfrm>
          <a:off x="216028" y="0"/>
          <a:ext cx="1685773" cy="5168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Website</a:t>
          </a:r>
          <a:endParaRPr lang="en-IN" sz="2400" kern="1200" dirty="0"/>
        </a:p>
      </dsp:txBody>
      <dsp:txXfrm>
        <a:off x="216028" y="0"/>
        <a:ext cx="1685773" cy="51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595D1-06E0-4035-BAF8-BEB25A159C86}" type="datetimeFigureOut">
              <a:rPr lang="en-IN" smtClean="0"/>
              <a:t>06-05-2021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A287-BFEF-4AF9-B5ED-F65B0BCA88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686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541963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1FCF-BD42-4CCC-869F-1493CF6C8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8A823-9DBD-460B-8369-06D67E3DB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FA1B-AB3B-40E6-BFA0-B39219C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97C0-108D-4A4A-B453-3C731C11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66D74-1D9F-4AC5-BE0D-C9DCAC1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67273128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973B-15CD-45E9-A5C8-638BA9C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885C-CECE-40EC-9A0F-E4546F4F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42B5-8F44-4A40-B7B4-029E2FC8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0B1A-7046-408B-8762-7C6E92FD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ACC8-F5BA-43EC-99C8-CA652EE8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2048670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8B83-8B65-4FE6-A1DA-845A65B2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9F003-09B5-4E0D-9ADC-0F554193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CF9F-9DBB-47E3-8BFF-8CA0C4A2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387B-BD85-4056-BA0A-3368CE84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5E61-6788-49BD-9CBD-0F32791B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226723875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08E6-9436-4F94-B349-B305B86D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79A6-A8F2-4D13-AE79-026475DE7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FE28A-8351-43E1-A24F-DF595E691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A2BE-A5B5-42CE-81FC-A2EBC942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4C6A-80F9-4FDD-93F0-7389233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502E5-09A2-446C-9148-84704E6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464140130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EDE7-0073-4F6A-984C-0BF378D0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FD69-B87E-46BD-B2B8-14390654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DD465-7468-40E7-AC7D-E426C1CB2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013A8-1E0A-4E68-BE4E-7EA92675C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365A8-BD97-485C-B59D-E3109661F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33CD6-CAF3-4B76-8E2E-AD8DB329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68AC8-1CF1-4E49-9D39-F63D0119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EC37E-72B3-472D-BBE8-27DFDE15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000486363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8812-2FBF-4D01-A354-06B975C5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4071D-249D-4CF1-A55B-D6F3A5E4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A141-3308-4615-AE5E-7BFF5155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09416-B92D-4DF0-ADAB-191C3450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804052254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F7C55-884D-419B-94FF-02F3A6F0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CF508-F371-473C-94CE-41CA9B41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EB432-F460-4D9B-818E-41A7C4AE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4006880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DD95-43F9-4C97-AC28-AE1294D5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BBEA-5CE7-44C5-8BD9-AAA04159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5B6B-1775-4B7D-87A8-62333CE0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5784-35A5-4C14-8666-CC296407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A2DE-8DFF-486D-9F1E-D3CB84FF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8570-7607-42FE-AE55-D9C16DBE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50278949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91EC-3ACF-4AEE-B9CE-9D725DDE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E7D8E-DA2C-4AE3-AC1C-54CF32131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0B31-EDF3-4A4C-8B20-B6780322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0DD98-96C7-4D21-9FD7-4957A9A0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13DDD-BCCF-4203-AB0F-4B8B4323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DA875-8963-4953-ABDC-CEC208E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240520027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5812-67E4-46A2-A5E0-A7C46560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48445-AF8A-420F-B037-588E8F78D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7288-8870-4CC6-BB84-69A4050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CF15-0587-4990-B3E6-01085BC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B172-60EE-4A6E-8657-74E4A38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35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0AE08-001D-436D-9864-E81606867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700BA-007B-40E2-B108-DF47EC8E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9DE5-C1E2-448E-9A2B-1AC3691B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5FBE-EA1C-4FA2-B5B7-C9BD12C1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F0FF-4805-45C5-A0AF-5380503C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21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>
            <a:spLocks noGrp="1"/>
          </p:cNvSpPr>
          <p:nvPr>
            <p:ph type="pic" idx="5"/>
          </p:nvPr>
        </p:nvSpPr>
        <p:spPr>
          <a:xfrm>
            <a:off x="5300784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1" name="Shape 61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>
            <a:spLocks noGrp="1"/>
          </p:cNvSpPr>
          <p:nvPr>
            <p:ph type="pic" idx="13"/>
          </p:nvPr>
        </p:nvSpPr>
        <p:spPr>
          <a:xfrm>
            <a:off x="5300784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54628" y="4686300"/>
            <a:ext cx="335756" cy="180975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782458930"/>
      </p:ext>
    </p:extLst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with photo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4" name="Shape 94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5" name="Shape 95"/>
          <p:cNvSpPr>
            <a:spLocks noGrp="1"/>
          </p:cNvSpPr>
          <p:nvPr>
            <p:ph type="pic" idx="5"/>
          </p:nvPr>
        </p:nvSpPr>
        <p:spPr>
          <a:xfrm>
            <a:off x="5300784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6" name="Shape 96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9" name="Shape 99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pic" idx="13"/>
          </p:nvPr>
        </p:nvSpPr>
        <p:spPr>
          <a:xfrm>
            <a:off x="5300784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1" name="Shape 101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wrap="square" lIns="34275" tIns="34275" rIns="34275" bIns="34275" anchor="t" anchorCtr="0"/>
          <a:lstStyle>
            <a:lvl1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939800" marR="0" lvl="5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17600" marR="0" lvl="6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2700" marR="0" lvl="7" indent="-381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0500" marR="0" lvl="8" indent="-50800" algn="l" rtl="0">
              <a:lnSpc>
                <a:spcPct val="90000"/>
              </a:lnSpc>
              <a:spcBef>
                <a:spcPts val="200"/>
              </a:spcBef>
              <a:buClr>
                <a:schemeClr val="lt1"/>
              </a:buClr>
              <a:buSzPct val="100000"/>
              <a:buFont typeface="Arial"/>
              <a:buChar char="•"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54628" y="4686300"/>
            <a:ext cx="335756" cy="180975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ru" sz="800" b="0" i="0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369912559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06F84B-C977-49B6-8C48-A49885205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F05226-3A7A-4736-BC6F-DC7F3922F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B4554DD-5088-46DF-B6B2-BF7F07F299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s-E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404999-4E2F-4BC0-AFCF-7204A00B5F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s-E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9C4143-36FF-4719-916C-DECBBD9009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 smtClean="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ransition>
    <p:wipe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12.jpe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6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45790" y="564552"/>
            <a:ext cx="3294459" cy="32944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14300" tIns="14300" rIns="14300" bIns="1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3" name="Shape 123"/>
          <p:cNvGrpSpPr/>
          <p:nvPr/>
        </p:nvGrpSpPr>
        <p:grpSpPr>
          <a:xfrm>
            <a:off x="-1844892" y="-7936111"/>
            <a:ext cx="16260366" cy="20624602"/>
            <a:chOff x="-4945063" y="-21162962"/>
            <a:chExt cx="43360975" cy="54998937"/>
          </a:xfrm>
        </p:grpSpPr>
        <p:sp>
          <p:nvSpPr>
            <p:cNvPr id="124" name="Shape 124"/>
            <p:cNvSpPr/>
            <p:nvPr/>
          </p:nvSpPr>
          <p:spPr>
            <a:xfrm>
              <a:off x="18456275" y="233363"/>
              <a:ext cx="16273463" cy="16273461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wrap="square" lIns="14300" tIns="14300" rIns="14300" bIns="14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25" name="Shape 125"/>
            <p:cNvGrpSpPr/>
            <p:nvPr/>
          </p:nvGrpSpPr>
          <p:grpSpPr>
            <a:xfrm>
              <a:off x="-4945063" y="-21162962"/>
              <a:ext cx="43360975" cy="54998937"/>
              <a:chOff x="-4945063" y="-21162962"/>
              <a:chExt cx="43360975" cy="54998937"/>
            </a:xfrm>
          </p:grpSpPr>
          <p:sp>
            <p:nvSpPr>
              <p:cNvPr id="126" name="Shape 126"/>
              <p:cNvSpPr/>
              <p:nvPr/>
            </p:nvSpPr>
            <p:spPr>
              <a:xfrm>
                <a:off x="11687175" y="-7094538"/>
                <a:ext cx="16275051" cy="16275051"/>
              </a:xfrm>
              <a:prstGeom prst="ellipse">
                <a:avLst/>
              </a:prstGeom>
              <a:noFill/>
              <a:ln w="19050" cap="flat" cmpd="sng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 wrap="square" lIns="14300" tIns="14300" rIns="14300" bIns="143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15863888" y="2536825"/>
                <a:ext cx="16275051" cy="16275051"/>
              </a:xfrm>
              <a:prstGeom prst="ellipse">
                <a:avLst/>
              </a:prstGeom>
              <a:noFill/>
              <a:ln w="19050" cap="flat" cmpd="sng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 wrap="square" lIns="14300" tIns="14300" rIns="14300" bIns="143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4945063" y="-3151188"/>
                <a:ext cx="20018376" cy="20018376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 wrap="square" lIns="14300" tIns="14300" rIns="14300" bIns="143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2752725" y="-21162962"/>
                <a:ext cx="24639587" cy="24639587"/>
              </a:xfrm>
              <a:prstGeom prst="ellipse">
                <a:avLst/>
              </a:prstGeom>
              <a:noFill/>
              <a:ln w="19050" cap="flat" cmpd="sng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 wrap="square" lIns="14300" tIns="14300" rIns="14300" bIns="143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3776325" y="9196388"/>
                <a:ext cx="24639587" cy="24639587"/>
              </a:xfrm>
              <a:prstGeom prst="ellipse">
                <a:avLst/>
              </a:prstGeom>
              <a:noFill/>
              <a:ln w="19050" cap="flat" cmpd="sng">
                <a:solidFill>
                  <a:schemeClr val="accent3">
                    <a:alpha val="4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 wrap="square" lIns="14300" tIns="14300" rIns="14300" bIns="143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14308138" y="3287713"/>
                <a:ext cx="379412" cy="3778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wrap="square" lIns="14300" tIns="14300" rIns="14300" bIns="143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18268950" y="8867775"/>
                <a:ext cx="377825" cy="3794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wrap="square" lIns="14300" tIns="14300" rIns="14300" bIns="143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19824699" y="3384549"/>
                <a:ext cx="379413" cy="3794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wrap="square" lIns="14300" tIns="14300" rIns="14300" bIns="143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 u="none" strike="noStrike" cap="none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pic>
        <p:nvPicPr>
          <p:cNvPr id="134" name="Shape 1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8000"/>
          </a:blip>
          <a:srcRect l="16671" r="16671"/>
          <a:stretch/>
        </p:blipFill>
        <p:spPr>
          <a:xfrm>
            <a:off x="245013" y="564552"/>
            <a:ext cx="3294600" cy="3294600"/>
          </a:xfrm>
          <a:prstGeom prst="ellipse">
            <a:avLst/>
          </a:prstGeom>
          <a:solidFill>
            <a:schemeClr val="dk1">
              <a:alpha val="0"/>
            </a:schemeClr>
          </a:solidFill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79823" y="1941496"/>
            <a:ext cx="2718563" cy="540569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>
                <a:solidFill>
                  <a:srgbClr val="3B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ICPS Project</a:t>
            </a:r>
            <a:endParaRPr lang="ru" sz="3600" b="1" i="0" u="none" strike="noStrike" cap="none" dirty="0">
              <a:solidFill>
                <a:srgbClr val="3B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1EAC69-80CE-43E0-96EA-A4160E13B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249305"/>
              </p:ext>
            </p:extLst>
          </p:nvPr>
        </p:nvGraphicFramePr>
        <p:xfrm>
          <a:off x="5036633" y="2748766"/>
          <a:ext cx="3746331" cy="169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Shape 121">
            <a:extLst>
              <a:ext uri="{FF2B5EF4-FFF2-40B4-BE49-F238E27FC236}">
                <a16:creationId xmlns:a16="http://schemas.microsoft.com/office/drawing/2014/main" id="{B5C3F290-BFB0-48D6-916C-12E95A91CF6D}"/>
              </a:ext>
            </a:extLst>
          </p:cNvPr>
          <p:cNvSpPr txBox="1"/>
          <p:nvPr/>
        </p:nvSpPr>
        <p:spPr>
          <a:xfrm>
            <a:off x="3945031" y="791157"/>
            <a:ext cx="4680520" cy="1150339"/>
          </a:xfrm>
          <a:prstGeom prst="rect">
            <a:avLst/>
          </a:prstGeom>
          <a:solidFill>
            <a:srgbClr val="61BBFF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>
                <a:solidFill>
                  <a:srgbClr val="3B3B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/>
                <a:ea typeface="Dosis"/>
                <a:cs typeface="Dosis"/>
                <a:sym typeface="Dosis"/>
              </a:rPr>
              <a:t>Smart Water Monitoring and Distribution System</a:t>
            </a:r>
            <a:endParaRPr lang="ru" sz="3600" b="1" i="0" u="none" strike="noStrike" cap="none" dirty="0">
              <a:solidFill>
                <a:srgbClr val="3B3B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DADCD0-70EA-4BBB-AD3F-3A2DB076BAFF}"/>
              </a:ext>
            </a:extLst>
          </p:cNvPr>
          <p:cNvSpPr/>
          <p:nvPr/>
        </p:nvSpPr>
        <p:spPr>
          <a:xfrm>
            <a:off x="69319" y="4920456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4499992" y="4739481"/>
            <a:ext cx="335756" cy="180975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t>1</a:t>
            </a:fld>
            <a:endParaRPr lang="ru" sz="800" b="0" i="0" u="none" strike="noStrike" cap="none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CCB19-0BC6-4C2F-9903-EA2106D6C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475881"/>
              </p:ext>
            </p:extLst>
          </p:nvPr>
        </p:nvGraphicFramePr>
        <p:xfrm>
          <a:off x="107504" y="51470"/>
          <a:ext cx="3024336" cy="5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oogle Shape;186;gb1b56bc5c6_1_0">
            <a:extLst>
              <a:ext uri="{FF2B5EF4-FFF2-40B4-BE49-F238E27FC236}">
                <a16:creationId xmlns:a16="http://schemas.microsoft.com/office/drawing/2014/main" id="{DCD7415D-244D-462C-A9B0-1F0EF8F3B1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8177" y="630748"/>
            <a:ext cx="7766451" cy="42091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7399C1-EE07-4D43-A825-E854B5CEF631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10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10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4791649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8454628" y="4695230"/>
            <a:ext cx="335756" cy="144661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ru" sz="800" dirty="0">
              <a:solidFill>
                <a:srgbClr val="9B9A9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CCB19-0BC6-4C2F-9903-EA2106D6C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181991"/>
              </p:ext>
            </p:extLst>
          </p:nvPr>
        </p:nvGraphicFramePr>
        <p:xfrm>
          <a:off x="107504" y="51470"/>
          <a:ext cx="3024336" cy="5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7399C1-EE07-4D43-A825-E854B5CEF631}"/>
              </a:ext>
            </a:extLst>
          </p:cNvPr>
          <p:cNvSpPr/>
          <p:nvPr/>
        </p:nvSpPr>
        <p:spPr>
          <a:xfrm>
            <a:off x="0" y="4963465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11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1100" smtClean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11</a:t>
            </a:fld>
            <a:endParaRPr lang="ru" sz="1100" dirty="0">
              <a:solidFill>
                <a:schemeClr val="bg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075" name="Picture 3" descr="C:\Users\hp\Downloads\WhatsApp Image 2021-04-15 at 9.06.15 AM (1)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29" y="788185"/>
            <a:ext cx="1796399" cy="38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p\Downloads\WhatsApp Image 2021-04-15 at 9.06.15 AM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0" y="820699"/>
            <a:ext cx="1801904" cy="390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p\Downloads\WhatsApp Image 2021-04-15 at 11.19.24 AM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08" y="0"/>
            <a:ext cx="237392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2075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89974-03B8-4876-8FE0-BC65FE05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12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146436-684E-4BD3-AEA1-A98B613F6035}"/>
              </a:ext>
            </a:extLst>
          </p:cNvPr>
          <p:cNvGrpSpPr/>
          <p:nvPr/>
        </p:nvGrpSpPr>
        <p:grpSpPr>
          <a:xfrm>
            <a:off x="467544" y="195486"/>
            <a:ext cx="2751773" cy="545125"/>
            <a:chOff x="289171" y="0"/>
            <a:chExt cx="2751773" cy="545125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BDBD84-E023-4C82-8EC8-E23D74C5154F}"/>
                </a:ext>
              </a:extLst>
            </p:cNvPr>
            <p:cNvSpPr/>
            <p:nvPr/>
          </p:nvSpPr>
          <p:spPr>
            <a:xfrm>
              <a:off x="289171" y="0"/>
              <a:ext cx="2751773" cy="545125"/>
            </a:xfrm>
            <a:prstGeom prst="rect">
              <a:avLst/>
            </a:prstGeom>
            <a:sp3d extrusionH="190500" prstMaterial="dkEdge">
              <a:bevelT w="135400" h="16350" prst="relaxedInset"/>
              <a:contourClr>
                <a:schemeClr val="bg1"/>
              </a:contourClr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7D18DA-895F-4210-8E20-40EFE3D0DB29}"/>
                </a:ext>
              </a:extLst>
            </p:cNvPr>
            <p:cNvSpPr txBox="1"/>
            <p:nvPr/>
          </p:nvSpPr>
          <p:spPr>
            <a:xfrm>
              <a:off x="289171" y="0"/>
              <a:ext cx="2751773" cy="5451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Firebase</a:t>
              </a:r>
              <a:endParaRPr lang="en-IN" sz="2600" kern="1200" dirty="0"/>
            </a:p>
          </p:txBody>
        </p:sp>
      </p:grp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33155478-C0FB-4911-9B33-6D68063516CE}"/>
              </a:ext>
            </a:extLst>
          </p:cNvPr>
          <p:cNvSpPr/>
          <p:nvPr/>
        </p:nvSpPr>
        <p:spPr>
          <a:xfrm>
            <a:off x="161764" y="192321"/>
            <a:ext cx="611559" cy="575314"/>
          </a:xfrm>
          <a:prstGeom prst="pie">
            <a:avLst>
              <a:gd name="adj1" fmla="val 5400000"/>
              <a:gd name="adj2" fmla="val 162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F665B-A58F-446F-B446-422A87F42A30}"/>
              </a:ext>
            </a:extLst>
          </p:cNvPr>
          <p:cNvSpPr/>
          <p:nvPr/>
        </p:nvSpPr>
        <p:spPr>
          <a:xfrm>
            <a:off x="0" y="4963465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E6FD3-3CC8-4DFC-BF0C-0FC8AEE2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85411"/>
            <a:ext cx="6672594" cy="42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4191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13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99C1-EE07-4D43-A825-E854B5CEF631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CCB19-0BC6-4C2F-9903-EA2106D6C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090520"/>
              </p:ext>
            </p:extLst>
          </p:nvPr>
        </p:nvGraphicFramePr>
        <p:xfrm>
          <a:off x="107504" y="51470"/>
          <a:ext cx="3024336" cy="5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EE1F9D-B7C6-42D0-9065-4C06B513A072}"/>
              </a:ext>
            </a:extLst>
          </p:cNvPr>
          <p:cNvSpPr txBox="1"/>
          <p:nvPr/>
        </p:nvSpPr>
        <p:spPr>
          <a:xfrm>
            <a:off x="611560" y="1131590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One of the main challenges in smart water managing system is managing the cost, energy and efficiency required for water distribution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Delay in updating values(11 seconds)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Needs more Power for motor(L293D)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Delay in updating values in Telegram bot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Weight factor of the cardboard in rainwater harvesting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13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09711621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8454628" y="4695230"/>
            <a:ext cx="335756" cy="144661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ru" sz="800" dirty="0">
              <a:solidFill>
                <a:srgbClr val="9B9A9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" name="Shape 644"/>
          <p:cNvSpPr/>
          <p:nvPr/>
        </p:nvSpPr>
        <p:spPr>
          <a:xfrm>
            <a:off x="3779912" y="2651116"/>
            <a:ext cx="936104" cy="5760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938" y="0"/>
                </a:moveTo>
                <a:cubicBezTo>
                  <a:pt x="29338" y="0"/>
                  <a:pt x="28744" y="307"/>
                  <a:pt x="28288" y="928"/>
                </a:cubicBezTo>
                <a:cubicBezTo>
                  <a:pt x="27377" y="2158"/>
                  <a:pt x="27377" y="4154"/>
                  <a:pt x="28288" y="5385"/>
                </a:cubicBezTo>
                <a:cubicBezTo>
                  <a:pt x="29200" y="6615"/>
                  <a:pt x="30677" y="6615"/>
                  <a:pt x="31588" y="5385"/>
                </a:cubicBezTo>
                <a:cubicBezTo>
                  <a:pt x="32494" y="4154"/>
                  <a:pt x="32494" y="2158"/>
                  <a:pt x="31588" y="928"/>
                </a:cubicBezTo>
                <a:cubicBezTo>
                  <a:pt x="31133" y="307"/>
                  <a:pt x="30533" y="0"/>
                  <a:pt x="29938" y="0"/>
                </a:cubicBezTo>
                <a:close/>
                <a:moveTo>
                  <a:pt x="89872" y="0"/>
                </a:moveTo>
                <a:cubicBezTo>
                  <a:pt x="89277" y="0"/>
                  <a:pt x="88677" y="307"/>
                  <a:pt x="88227" y="928"/>
                </a:cubicBezTo>
                <a:cubicBezTo>
                  <a:pt x="87316" y="2158"/>
                  <a:pt x="87316" y="4154"/>
                  <a:pt x="88227" y="5385"/>
                </a:cubicBezTo>
                <a:cubicBezTo>
                  <a:pt x="89133" y="6615"/>
                  <a:pt x="90611" y="6615"/>
                  <a:pt x="91522" y="5385"/>
                </a:cubicBezTo>
                <a:cubicBezTo>
                  <a:pt x="92433" y="4154"/>
                  <a:pt x="92433" y="2158"/>
                  <a:pt x="91522" y="928"/>
                </a:cubicBezTo>
                <a:cubicBezTo>
                  <a:pt x="91066" y="307"/>
                  <a:pt x="90472" y="0"/>
                  <a:pt x="89872" y="0"/>
                </a:cubicBezTo>
                <a:close/>
                <a:moveTo>
                  <a:pt x="84422" y="6777"/>
                </a:moveTo>
                <a:cubicBezTo>
                  <a:pt x="83900" y="6788"/>
                  <a:pt x="83377" y="7040"/>
                  <a:pt x="82966" y="7538"/>
                </a:cubicBezTo>
                <a:lnTo>
                  <a:pt x="76333" y="16518"/>
                </a:lnTo>
                <a:cubicBezTo>
                  <a:pt x="75450" y="17715"/>
                  <a:pt x="74788" y="18615"/>
                  <a:pt x="74261" y="19421"/>
                </a:cubicBezTo>
                <a:cubicBezTo>
                  <a:pt x="73738" y="20232"/>
                  <a:pt x="73355" y="20953"/>
                  <a:pt x="73038" y="21786"/>
                </a:cubicBezTo>
                <a:cubicBezTo>
                  <a:pt x="72711" y="22737"/>
                  <a:pt x="72544" y="23760"/>
                  <a:pt x="72544" y="24784"/>
                </a:cubicBezTo>
                <a:cubicBezTo>
                  <a:pt x="72544" y="25807"/>
                  <a:pt x="72711" y="26830"/>
                  <a:pt x="73038" y="27781"/>
                </a:cubicBezTo>
                <a:cubicBezTo>
                  <a:pt x="73050" y="27809"/>
                  <a:pt x="73061" y="27831"/>
                  <a:pt x="73072" y="27859"/>
                </a:cubicBezTo>
                <a:lnTo>
                  <a:pt x="70361" y="31539"/>
                </a:lnTo>
                <a:lnTo>
                  <a:pt x="50661" y="31539"/>
                </a:lnTo>
                <a:lnTo>
                  <a:pt x="47166" y="27110"/>
                </a:lnTo>
                <a:cubicBezTo>
                  <a:pt x="47355" y="26355"/>
                  <a:pt x="47455" y="25572"/>
                  <a:pt x="47455" y="24784"/>
                </a:cubicBezTo>
                <a:cubicBezTo>
                  <a:pt x="47455" y="23760"/>
                  <a:pt x="47288" y="22737"/>
                  <a:pt x="46961" y="21786"/>
                </a:cubicBezTo>
                <a:cubicBezTo>
                  <a:pt x="46644" y="20953"/>
                  <a:pt x="46261" y="20232"/>
                  <a:pt x="45744" y="19432"/>
                </a:cubicBezTo>
                <a:cubicBezTo>
                  <a:pt x="45222" y="18627"/>
                  <a:pt x="44566" y="17738"/>
                  <a:pt x="43694" y="16558"/>
                </a:cubicBezTo>
                <a:lnTo>
                  <a:pt x="37355" y="7974"/>
                </a:lnTo>
                <a:cubicBezTo>
                  <a:pt x="36377" y="6727"/>
                  <a:pt x="34827" y="6855"/>
                  <a:pt x="33966" y="8248"/>
                </a:cubicBezTo>
                <a:cubicBezTo>
                  <a:pt x="33294" y="9338"/>
                  <a:pt x="33261" y="10915"/>
                  <a:pt x="33894" y="12050"/>
                </a:cubicBezTo>
                <a:lnTo>
                  <a:pt x="42022" y="23056"/>
                </a:lnTo>
                <a:cubicBezTo>
                  <a:pt x="42188" y="23279"/>
                  <a:pt x="42316" y="23453"/>
                  <a:pt x="42416" y="23604"/>
                </a:cubicBezTo>
                <a:cubicBezTo>
                  <a:pt x="42511" y="23760"/>
                  <a:pt x="42588" y="23894"/>
                  <a:pt x="42650" y="24051"/>
                </a:cubicBezTo>
                <a:cubicBezTo>
                  <a:pt x="42711" y="24235"/>
                  <a:pt x="42744" y="24431"/>
                  <a:pt x="42744" y="24627"/>
                </a:cubicBezTo>
                <a:cubicBezTo>
                  <a:pt x="42744" y="24823"/>
                  <a:pt x="42711" y="25013"/>
                  <a:pt x="42650" y="25197"/>
                </a:cubicBezTo>
                <a:cubicBezTo>
                  <a:pt x="42588" y="25354"/>
                  <a:pt x="42516" y="25488"/>
                  <a:pt x="42416" y="25645"/>
                </a:cubicBezTo>
                <a:cubicBezTo>
                  <a:pt x="42311" y="25796"/>
                  <a:pt x="42183" y="25969"/>
                  <a:pt x="42016" y="26198"/>
                </a:cubicBezTo>
                <a:lnTo>
                  <a:pt x="18483" y="58079"/>
                </a:lnTo>
                <a:cubicBezTo>
                  <a:pt x="18316" y="58308"/>
                  <a:pt x="18188" y="58476"/>
                  <a:pt x="18077" y="58610"/>
                </a:cubicBezTo>
                <a:cubicBezTo>
                  <a:pt x="17961" y="58744"/>
                  <a:pt x="17861" y="58839"/>
                  <a:pt x="17744" y="58923"/>
                </a:cubicBezTo>
                <a:cubicBezTo>
                  <a:pt x="17611" y="59007"/>
                  <a:pt x="17466" y="59052"/>
                  <a:pt x="17327" y="59052"/>
                </a:cubicBezTo>
                <a:cubicBezTo>
                  <a:pt x="17183" y="59052"/>
                  <a:pt x="17038" y="59007"/>
                  <a:pt x="16900" y="58923"/>
                </a:cubicBezTo>
                <a:cubicBezTo>
                  <a:pt x="16783" y="58839"/>
                  <a:pt x="16683" y="58738"/>
                  <a:pt x="16572" y="58604"/>
                </a:cubicBezTo>
                <a:cubicBezTo>
                  <a:pt x="16455" y="58470"/>
                  <a:pt x="16327" y="58302"/>
                  <a:pt x="16161" y="58073"/>
                </a:cubicBezTo>
                <a:lnTo>
                  <a:pt x="5427" y="43539"/>
                </a:lnTo>
                <a:cubicBezTo>
                  <a:pt x="5266" y="43316"/>
                  <a:pt x="5138" y="43142"/>
                  <a:pt x="5038" y="42991"/>
                </a:cubicBezTo>
                <a:cubicBezTo>
                  <a:pt x="4938" y="42835"/>
                  <a:pt x="4872" y="42700"/>
                  <a:pt x="4811" y="42538"/>
                </a:cubicBezTo>
                <a:cubicBezTo>
                  <a:pt x="4744" y="42359"/>
                  <a:pt x="4716" y="42169"/>
                  <a:pt x="4716" y="41973"/>
                </a:cubicBezTo>
                <a:cubicBezTo>
                  <a:pt x="4716" y="41778"/>
                  <a:pt x="4744" y="41582"/>
                  <a:pt x="4811" y="41398"/>
                </a:cubicBezTo>
                <a:cubicBezTo>
                  <a:pt x="4872" y="41241"/>
                  <a:pt x="4938" y="41107"/>
                  <a:pt x="5038" y="40950"/>
                </a:cubicBezTo>
                <a:cubicBezTo>
                  <a:pt x="5138" y="40794"/>
                  <a:pt x="5266" y="40626"/>
                  <a:pt x="5427" y="40397"/>
                </a:cubicBezTo>
                <a:lnTo>
                  <a:pt x="25427" y="13309"/>
                </a:lnTo>
                <a:cubicBezTo>
                  <a:pt x="26238" y="12319"/>
                  <a:pt x="26422" y="10692"/>
                  <a:pt x="25855" y="9428"/>
                </a:cubicBezTo>
                <a:cubicBezTo>
                  <a:pt x="25022" y="7549"/>
                  <a:pt x="23083" y="7280"/>
                  <a:pt x="21983" y="8891"/>
                </a:cubicBezTo>
                <a:lnTo>
                  <a:pt x="3788" y="33546"/>
                </a:lnTo>
                <a:cubicBezTo>
                  <a:pt x="2905" y="34743"/>
                  <a:pt x="2238" y="35643"/>
                  <a:pt x="1716" y="36449"/>
                </a:cubicBezTo>
                <a:cubicBezTo>
                  <a:pt x="1194" y="37259"/>
                  <a:pt x="811" y="37975"/>
                  <a:pt x="488" y="38814"/>
                </a:cubicBezTo>
                <a:cubicBezTo>
                  <a:pt x="166" y="39765"/>
                  <a:pt x="0" y="40788"/>
                  <a:pt x="0" y="41811"/>
                </a:cubicBezTo>
                <a:cubicBezTo>
                  <a:pt x="0" y="42835"/>
                  <a:pt x="166" y="43858"/>
                  <a:pt x="488" y="44809"/>
                </a:cubicBezTo>
                <a:cubicBezTo>
                  <a:pt x="811" y="45642"/>
                  <a:pt x="1194" y="46363"/>
                  <a:pt x="1711" y="47163"/>
                </a:cubicBezTo>
                <a:cubicBezTo>
                  <a:pt x="2227" y="47968"/>
                  <a:pt x="2888" y="48857"/>
                  <a:pt x="3755" y="50037"/>
                </a:cubicBezTo>
                <a:lnTo>
                  <a:pt x="11338" y="60304"/>
                </a:lnTo>
                <a:cubicBezTo>
                  <a:pt x="12222" y="61507"/>
                  <a:pt x="12883" y="62401"/>
                  <a:pt x="13483" y="63111"/>
                </a:cubicBezTo>
                <a:cubicBezTo>
                  <a:pt x="14077" y="63816"/>
                  <a:pt x="14611" y="64336"/>
                  <a:pt x="15227" y="64772"/>
                </a:cubicBezTo>
                <a:cubicBezTo>
                  <a:pt x="15933" y="65214"/>
                  <a:pt x="16688" y="65438"/>
                  <a:pt x="17444" y="65438"/>
                </a:cubicBezTo>
                <a:cubicBezTo>
                  <a:pt x="18011" y="65438"/>
                  <a:pt x="18583" y="65309"/>
                  <a:pt x="19133" y="65058"/>
                </a:cubicBezTo>
                <a:lnTo>
                  <a:pt x="27316" y="76147"/>
                </a:lnTo>
                <a:cubicBezTo>
                  <a:pt x="25766" y="80229"/>
                  <a:pt x="26250" y="85368"/>
                  <a:pt x="28777" y="88796"/>
                </a:cubicBezTo>
                <a:cubicBezTo>
                  <a:pt x="30405" y="90999"/>
                  <a:pt x="32561" y="92050"/>
                  <a:pt x="34694" y="91955"/>
                </a:cubicBezTo>
                <a:cubicBezTo>
                  <a:pt x="34666" y="94790"/>
                  <a:pt x="35444" y="97631"/>
                  <a:pt x="37038" y="99795"/>
                </a:cubicBezTo>
                <a:cubicBezTo>
                  <a:pt x="38650" y="101976"/>
                  <a:pt x="40777" y="103028"/>
                  <a:pt x="42894" y="102960"/>
                </a:cubicBezTo>
                <a:cubicBezTo>
                  <a:pt x="42827" y="105852"/>
                  <a:pt x="43600" y="108776"/>
                  <a:pt x="45227" y="110985"/>
                </a:cubicBezTo>
                <a:cubicBezTo>
                  <a:pt x="47794" y="114458"/>
                  <a:pt x="51666" y="115078"/>
                  <a:pt x="54705" y="112853"/>
                </a:cubicBezTo>
                <a:lnTo>
                  <a:pt x="57983" y="117259"/>
                </a:lnTo>
                <a:cubicBezTo>
                  <a:pt x="60116" y="120055"/>
                  <a:pt x="63305" y="120788"/>
                  <a:pt x="66000" y="119099"/>
                </a:cubicBezTo>
                <a:cubicBezTo>
                  <a:pt x="68533" y="117505"/>
                  <a:pt x="70150" y="114061"/>
                  <a:pt x="70138" y="110275"/>
                </a:cubicBezTo>
                <a:cubicBezTo>
                  <a:pt x="72077" y="110208"/>
                  <a:pt x="73916" y="109084"/>
                  <a:pt x="75238" y="107160"/>
                </a:cubicBezTo>
                <a:cubicBezTo>
                  <a:pt x="76544" y="105253"/>
                  <a:pt x="77233" y="102726"/>
                  <a:pt x="77155" y="100131"/>
                </a:cubicBezTo>
                <a:cubicBezTo>
                  <a:pt x="79188" y="100114"/>
                  <a:pt x="81138" y="99018"/>
                  <a:pt x="82577" y="97078"/>
                </a:cubicBezTo>
                <a:cubicBezTo>
                  <a:pt x="84138" y="94981"/>
                  <a:pt x="84972" y="92090"/>
                  <a:pt x="84872" y="89115"/>
                </a:cubicBezTo>
                <a:cubicBezTo>
                  <a:pt x="87494" y="88986"/>
                  <a:pt x="89888" y="87051"/>
                  <a:pt x="91222" y="83992"/>
                </a:cubicBezTo>
                <a:cubicBezTo>
                  <a:pt x="92594" y="80844"/>
                  <a:pt x="92655" y="76957"/>
                  <a:pt x="91383" y="73736"/>
                </a:cubicBezTo>
                <a:lnTo>
                  <a:pt x="91344" y="73675"/>
                </a:lnTo>
                <a:lnTo>
                  <a:pt x="99350" y="63922"/>
                </a:lnTo>
                <a:cubicBezTo>
                  <a:pt x="99672" y="64241"/>
                  <a:pt x="99994" y="64526"/>
                  <a:pt x="100344" y="64772"/>
                </a:cubicBezTo>
                <a:cubicBezTo>
                  <a:pt x="101044" y="65214"/>
                  <a:pt x="101800" y="65438"/>
                  <a:pt x="102555" y="65438"/>
                </a:cubicBezTo>
                <a:cubicBezTo>
                  <a:pt x="103311" y="65438"/>
                  <a:pt x="104066" y="65214"/>
                  <a:pt x="104772" y="64772"/>
                </a:cubicBezTo>
                <a:cubicBezTo>
                  <a:pt x="105388" y="64336"/>
                  <a:pt x="105916" y="63822"/>
                  <a:pt x="106511" y="63117"/>
                </a:cubicBezTo>
                <a:cubicBezTo>
                  <a:pt x="107105" y="62412"/>
                  <a:pt x="107761" y="61523"/>
                  <a:pt x="108633" y="60343"/>
                </a:cubicBezTo>
                <a:lnTo>
                  <a:pt x="116211" y="50076"/>
                </a:lnTo>
                <a:cubicBezTo>
                  <a:pt x="117094" y="48880"/>
                  <a:pt x="117761" y="47979"/>
                  <a:pt x="118283" y="47174"/>
                </a:cubicBezTo>
                <a:cubicBezTo>
                  <a:pt x="118805" y="46363"/>
                  <a:pt x="119188" y="45642"/>
                  <a:pt x="119511" y="44809"/>
                </a:cubicBezTo>
                <a:cubicBezTo>
                  <a:pt x="119833" y="43858"/>
                  <a:pt x="120000" y="42835"/>
                  <a:pt x="120000" y="41811"/>
                </a:cubicBezTo>
                <a:cubicBezTo>
                  <a:pt x="120000" y="40788"/>
                  <a:pt x="119833" y="39765"/>
                  <a:pt x="119511" y="38814"/>
                </a:cubicBezTo>
                <a:cubicBezTo>
                  <a:pt x="119188" y="37975"/>
                  <a:pt x="118805" y="37259"/>
                  <a:pt x="118288" y="36454"/>
                </a:cubicBezTo>
                <a:cubicBezTo>
                  <a:pt x="117772" y="35649"/>
                  <a:pt x="117111" y="34760"/>
                  <a:pt x="116244" y="33580"/>
                </a:cubicBezTo>
                <a:lnTo>
                  <a:pt x="98222" y="9176"/>
                </a:lnTo>
                <a:cubicBezTo>
                  <a:pt x="97305" y="7683"/>
                  <a:pt x="95633" y="7610"/>
                  <a:pt x="94650" y="9014"/>
                </a:cubicBezTo>
                <a:cubicBezTo>
                  <a:pt x="93750" y="10289"/>
                  <a:pt x="93788" y="12308"/>
                  <a:pt x="94727" y="13527"/>
                </a:cubicBezTo>
                <a:lnTo>
                  <a:pt x="114572" y="40397"/>
                </a:lnTo>
                <a:cubicBezTo>
                  <a:pt x="114733" y="40626"/>
                  <a:pt x="114861" y="40794"/>
                  <a:pt x="114961" y="40950"/>
                </a:cubicBezTo>
                <a:cubicBezTo>
                  <a:pt x="115061" y="41107"/>
                  <a:pt x="115127" y="41241"/>
                  <a:pt x="115188" y="41398"/>
                </a:cubicBezTo>
                <a:cubicBezTo>
                  <a:pt x="115255" y="41582"/>
                  <a:pt x="115283" y="41772"/>
                  <a:pt x="115283" y="41968"/>
                </a:cubicBezTo>
                <a:cubicBezTo>
                  <a:pt x="115283" y="42164"/>
                  <a:pt x="115255" y="42359"/>
                  <a:pt x="115188" y="42538"/>
                </a:cubicBezTo>
                <a:cubicBezTo>
                  <a:pt x="115127" y="42700"/>
                  <a:pt x="115055" y="42835"/>
                  <a:pt x="114955" y="42991"/>
                </a:cubicBezTo>
                <a:cubicBezTo>
                  <a:pt x="114855" y="43142"/>
                  <a:pt x="114733" y="43316"/>
                  <a:pt x="114561" y="43545"/>
                </a:cubicBezTo>
                <a:lnTo>
                  <a:pt x="103833" y="58079"/>
                </a:lnTo>
                <a:cubicBezTo>
                  <a:pt x="103672" y="58308"/>
                  <a:pt x="103544" y="58476"/>
                  <a:pt x="103427" y="58610"/>
                </a:cubicBezTo>
                <a:cubicBezTo>
                  <a:pt x="103316" y="58744"/>
                  <a:pt x="103216" y="58845"/>
                  <a:pt x="103100" y="58929"/>
                </a:cubicBezTo>
                <a:cubicBezTo>
                  <a:pt x="102961" y="59013"/>
                  <a:pt x="102816" y="59052"/>
                  <a:pt x="102672" y="59052"/>
                </a:cubicBezTo>
                <a:cubicBezTo>
                  <a:pt x="102533" y="59052"/>
                  <a:pt x="102388" y="59013"/>
                  <a:pt x="102255" y="58929"/>
                </a:cubicBezTo>
                <a:cubicBezTo>
                  <a:pt x="102138" y="58845"/>
                  <a:pt x="102038" y="58744"/>
                  <a:pt x="101922" y="58610"/>
                </a:cubicBezTo>
                <a:cubicBezTo>
                  <a:pt x="101811" y="58476"/>
                  <a:pt x="101683" y="58302"/>
                  <a:pt x="101511" y="58073"/>
                </a:cubicBezTo>
                <a:lnTo>
                  <a:pt x="77977" y="26193"/>
                </a:lnTo>
                <a:cubicBezTo>
                  <a:pt x="77811" y="25969"/>
                  <a:pt x="77683" y="25796"/>
                  <a:pt x="77583" y="25645"/>
                </a:cubicBezTo>
                <a:cubicBezTo>
                  <a:pt x="77488" y="25488"/>
                  <a:pt x="77416" y="25354"/>
                  <a:pt x="77355" y="25197"/>
                </a:cubicBezTo>
                <a:cubicBezTo>
                  <a:pt x="77294" y="25013"/>
                  <a:pt x="77261" y="24823"/>
                  <a:pt x="77261" y="24627"/>
                </a:cubicBezTo>
                <a:cubicBezTo>
                  <a:pt x="77261" y="24431"/>
                  <a:pt x="77294" y="24235"/>
                  <a:pt x="77355" y="24051"/>
                </a:cubicBezTo>
                <a:cubicBezTo>
                  <a:pt x="77416" y="23894"/>
                  <a:pt x="77488" y="23760"/>
                  <a:pt x="77588" y="23604"/>
                </a:cubicBezTo>
                <a:cubicBezTo>
                  <a:pt x="77688" y="23447"/>
                  <a:pt x="77816" y="23279"/>
                  <a:pt x="77983" y="23050"/>
                </a:cubicBezTo>
                <a:lnTo>
                  <a:pt x="86105" y="12050"/>
                </a:lnTo>
                <a:cubicBezTo>
                  <a:pt x="87016" y="10725"/>
                  <a:pt x="86922" y="8634"/>
                  <a:pt x="85894" y="7476"/>
                </a:cubicBezTo>
                <a:cubicBezTo>
                  <a:pt x="85466" y="7001"/>
                  <a:pt x="84944" y="6766"/>
                  <a:pt x="84422" y="6777"/>
                </a:cubicBezTo>
                <a:close/>
                <a:moveTo>
                  <a:pt x="44277" y="32215"/>
                </a:moveTo>
                <a:lnTo>
                  <a:pt x="47694" y="36935"/>
                </a:lnTo>
                <a:cubicBezTo>
                  <a:pt x="47911" y="37192"/>
                  <a:pt x="48150" y="37405"/>
                  <a:pt x="48411" y="37561"/>
                </a:cubicBezTo>
                <a:cubicBezTo>
                  <a:pt x="48772" y="37779"/>
                  <a:pt x="49155" y="37886"/>
                  <a:pt x="49550" y="37886"/>
                </a:cubicBezTo>
                <a:lnTo>
                  <a:pt x="53111" y="37886"/>
                </a:lnTo>
                <a:lnTo>
                  <a:pt x="42505" y="52252"/>
                </a:lnTo>
                <a:cubicBezTo>
                  <a:pt x="40244" y="55847"/>
                  <a:pt x="40116" y="61076"/>
                  <a:pt x="42194" y="64862"/>
                </a:cubicBezTo>
                <a:cubicBezTo>
                  <a:pt x="44811" y="69621"/>
                  <a:pt x="49816" y="70487"/>
                  <a:pt x="53227" y="66780"/>
                </a:cubicBezTo>
                <a:lnTo>
                  <a:pt x="62094" y="54768"/>
                </a:lnTo>
                <a:lnTo>
                  <a:pt x="70911" y="54768"/>
                </a:lnTo>
                <a:lnTo>
                  <a:pt x="87133" y="76745"/>
                </a:lnTo>
                <a:cubicBezTo>
                  <a:pt x="87838" y="78076"/>
                  <a:pt x="87861" y="79865"/>
                  <a:pt x="87194" y="81230"/>
                </a:cubicBezTo>
                <a:cubicBezTo>
                  <a:pt x="86261" y="83137"/>
                  <a:pt x="84366" y="83657"/>
                  <a:pt x="82961" y="82387"/>
                </a:cubicBezTo>
                <a:lnTo>
                  <a:pt x="77016" y="74340"/>
                </a:lnTo>
                <a:cubicBezTo>
                  <a:pt x="76027" y="73239"/>
                  <a:pt x="74566" y="73423"/>
                  <a:pt x="73744" y="74754"/>
                </a:cubicBezTo>
                <a:cubicBezTo>
                  <a:pt x="73033" y="75912"/>
                  <a:pt x="73050" y="77595"/>
                  <a:pt x="73772" y="78736"/>
                </a:cubicBezTo>
                <a:lnTo>
                  <a:pt x="79572" y="86593"/>
                </a:lnTo>
                <a:cubicBezTo>
                  <a:pt x="80644" y="88304"/>
                  <a:pt x="80627" y="90820"/>
                  <a:pt x="79538" y="92509"/>
                </a:cubicBezTo>
                <a:cubicBezTo>
                  <a:pt x="78183" y="94606"/>
                  <a:pt x="75783" y="94651"/>
                  <a:pt x="74388" y="92598"/>
                </a:cubicBezTo>
                <a:lnTo>
                  <a:pt x="69572" y="86313"/>
                </a:lnTo>
                <a:cubicBezTo>
                  <a:pt x="68588" y="84909"/>
                  <a:pt x="66938" y="84921"/>
                  <a:pt x="65961" y="86330"/>
                </a:cubicBezTo>
                <a:cubicBezTo>
                  <a:pt x="65033" y="87672"/>
                  <a:pt x="65088" y="89786"/>
                  <a:pt x="66083" y="91038"/>
                </a:cubicBezTo>
                <a:lnTo>
                  <a:pt x="71594" y="98504"/>
                </a:lnTo>
                <a:cubicBezTo>
                  <a:pt x="72411" y="99678"/>
                  <a:pt x="72494" y="101479"/>
                  <a:pt x="71794" y="102793"/>
                </a:cubicBezTo>
                <a:cubicBezTo>
                  <a:pt x="70900" y="104459"/>
                  <a:pt x="69138" y="104728"/>
                  <a:pt x="68000" y="103369"/>
                </a:cubicBezTo>
                <a:lnTo>
                  <a:pt x="65511" y="99997"/>
                </a:lnTo>
                <a:cubicBezTo>
                  <a:pt x="64711" y="98593"/>
                  <a:pt x="63211" y="98375"/>
                  <a:pt x="62211" y="99516"/>
                </a:cubicBezTo>
                <a:cubicBezTo>
                  <a:pt x="61083" y="100802"/>
                  <a:pt x="61094" y="103162"/>
                  <a:pt x="62244" y="104420"/>
                </a:cubicBezTo>
                <a:lnTo>
                  <a:pt x="64966" y="108116"/>
                </a:lnTo>
                <a:cubicBezTo>
                  <a:pt x="65711" y="109375"/>
                  <a:pt x="65705" y="111158"/>
                  <a:pt x="64955" y="112405"/>
                </a:cubicBezTo>
                <a:cubicBezTo>
                  <a:pt x="64072" y="113871"/>
                  <a:pt x="62494" y="114122"/>
                  <a:pt x="61383" y="112970"/>
                </a:cubicBezTo>
                <a:lnTo>
                  <a:pt x="57988" y="108368"/>
                </a:lnTo>
                <a:cubicBezTo>
                  <a:pt x="59588" y="104269"/>
                  <a:pt x="59111" y="99080"/>
                  <a:pt x="56566" y="95629"/>
                </a:cubicBezTo>
                <a:cubicBezTo>
                  <a:pt x="55000" y="93510"/>
                  <a:pt x="52950" y="92447"/>
                  <a:pt x="50894" y="92447"/>
                </a:cubicBezTo>
                <a:cubicBezTo>
                  <a:pt x="50833" y="92447"/>
                  <a:pt x="50772" y="92459"/>
                  <a:pt x="50705" y="92459"/>
                </a:cubicBezTo>
                <a:cubicBezTo>
                  <a:pt x="50772" y="89568"/>
                  <a:pt x="50005" y="86648"/>
                  <a:pt x="48372" y="84440"/>
                </a:cubicBezTo>
                <a:cubicBezTo>
                  <a:pt x="46811" y="82320"/>
                  <a:pt x="44761" y="81258"/>
                  <a:pt x="42705" y="81258"/>
                </a:cubicBezTo>
                <a:cubicBezTo>
                  <a:pt x="42622" y="81258"/>
                  <a:pt x="42538" y="81269"/>
                  <a:pt x="42455" y="81274"/>
                </a:cubicBezTo>
                <a:cubicBezTo>
                  <a:pt x="42488" y="78445"/>
                  <a:pt x="41711" y="75599"/>
                  <a:pt x="40111" y="73440"/>
                </a:cubicBezTo>
                <a:cubicBezTo>
                  <a:pt x="38550" y="71321"/>
                  <a:pt x="36500" y="70258"/>
                  <a:pt x="34444" y="70258"/>
                </a:cubicBezTo>
                <a:cubicBezTo>
                  <a:pt x="33144" y="70258"/>
                  <a:pt x="31844" y="70689"/>
                  <a:pt x="30666" y="71539"/>
                </a:cubicBezTo>
                <a:lnTo>
                  <a:pt x="22955" y="61093"/>
                </a:lnTo>
                <a:cubicBezTo>
                  <a:pt x="23144" y="60847"/>
                  <a:pt x="23305" y="60629"/>
                  <a:pt x="23516" y="60343"/>
                </a:cubicBezTo>
                <a:lnTo>
                  <a:pt x="43672" y="33049"/>
                </a:lnTo>
                <a:cubicBezTo>
                  <a:pt x="43900" y="32735"/>
                  <a:pt x="44077" y="32489"/>
                  <a:pt x="44277" y="32215"/>
                </a:cubicBezTo>
                <a:close/>
                <a:moveTo>
                  <a:pt x="76266" y="32965"/>
                </a:moveTo>
                <a:cubicBezTo>
                  <a:pt x="76283" y="32981"/>
                  <a:pt x="76288" y="32993"/>
                  <a:pt x="76305" y="33015"/>
                </a:cubicBezTo>
                <a:lnTo>
                  <a:pt x="95838" y="59471"/>
                </a:lnTo>
                <a:lnTo>
                  <a:pt x="88144" y="69280"/>
                </a:lnTo>
                <a:lnTo>
                  <a:pt x="73911" y="49674"/>
                </a:lnTo>
                <a:cubicBezTo>
                  <a:pt x="73711" y="49366"/>
                  <a:pt x="73472" y="49109"/>
                  <a:pt x="73200" y="48924"/>
                </a:cubicBezTo>
                <a:cubicBezTo>
                  <a:pt x="72944" y="48745"/>
                  <a:pt x="72672" y="48639"/>
                  <a:pt x="72388" y="48600"/>
                </a:cubicBezTo>
                <a:lnTo>
                  <a:pt x="61211" y="48600"/>
                </a:lnTo>
                <a:cubicBezTo>
                  <a:pt x="60900" y="48550"/>
                  <a:pt x="60583" y="48589"/>
                  <a:pt x="60288" y="48723"/>
                </a:cubicBezTo>
                <a:cubicBezTo>
                  <a:pt x="60022" y="48846"/>
                  <a:pt x="59783" y="49031"/>
                  <a:pt x="59572" y="49277"/>
                </a:cubicBezTo>
                <a:lnTo>
                  <a:pt x="50561" y="61490"/>
                </a:lnTo>
                <a:cubicBezTo>
                  <a:pt x="49211" y="62793"/>
                  <a:pt x="47333" y="62362"/>
                  <a:pt x="46372" y="60528"/>
                </a:cubicBezTo>
                <a:cubicBezTo>
                  <a:pt x="45644" y="59130"/>
                  <a:pt x="45672" y="57257"/>
                  <a:pt x="46433" y="55898"/>
                </a:cubicBezTo>
                <a:lnTo>
                  <a:pt x="59733" y="37886"/>
                </a:lnTo>
                <a:lnTo>
                  <a:pt x="71122" y="37886"/>
                </a:lnTo>
                <a:cubicBezTo>
                  <a:pt x="71472" y="37925"/>
                  <a:pt x="71827" y="37863"/>
                  <a:pt x="72161" y="37707"/>
                </a:cubicBezTo>
                <a:cubicBezTo>
                  <a:pt x="72416" y="37584"/>
                  <a:pt x="72661" y="37399"/>
                  <a:pt x="72872" y="37164"/>
                </a:cubicBezTo>
                <a:lnTo>
                  <a:pt x="76266" y="32965"/>
                </a:lnTo>
                <a:close/>
                <a:moveTo>
                  <a:pt x="16072" y="40313"/>
                </a:moveTo>
                <a:cubicBezTo>
                  <a:pt x="15472" y="40313"/>
                  <a:pt x="14877" y="40620"/>
                  <a:pt x="14422" y="41235"/>
                </a:cubicBezTo>
                <a:cubicBezTo>
                  <a:pt x="13511" y="42471"/>
                  <a:pt x="13511" y="44462"/>
                  <a:pt x="14422" y="45698"/>
                </a:cubicBezTo>
                <a:cubicBezTo>
                  <a:pt x="15333" y="46928"/>
                  <a:pt x="16805" y="46928"/>
                  <a:pt x="17716" y="45698"/>
                </a:cubicBezTo>
                <a:cubicBezTo>
                  <a:pt x="18627" y="44462"/>
                  <a:pt x="18627" y="42471"/>
                  <a:pt x="17716" y="41235"/>
                </a:cubicBezTo>
                <a:cubicBezTo>
                  <a:pt x="17261" y="40620"/>
                  <a:pt x="16666" y="40313"/>
                  <a:pt x="16072" y="40313"/>
                </a:cubicBezTo>
                <a:close/>
                <a:moveTo>
                  <a:pt x="103761" y="40313"/>
                </a:moveTo>
                <a:cubicBezTo>
                  <a:pt x="103166" y="40313"/>
                  <a:pt x="102572" y="40620"/>
                  <a:pt x="102116" y="41235"/>
                </a:cubicBezTo>
                <a:cubicBezTo>
                  <a:pt x="101205" y="42471"/>
                  <a:pt x="101205" y="44462"/>
                  <a:pt x="102116" y="45698"/>
                </a:cubicBezTo>
                <a:cubicBezTo>
                  <a:pt x="103022" y="46928"/>
                  <a:pt x="104500" y="46928"/>
                  <a:pt x="105411" y="45698"/>
                </a:cubicBezTo>
                <a:cubicBezTo>
                  <a:pt x="106322" y="44462"/>
                  <a:pt x="106322" y="42471"/>
                  <a:pt x="105411" y="41235"/>
                </a:cubicBezTo>
                <a:cubicBezTo>
                  <a:pt x="104955" y="40620"/>
                  <a:pt x="104355" y="40313"/>
                  <a:pt x="103761" y="40313"/>
                </a:cubicBezTo>
                <a:close/>
                <a:moveTo>
                  <a:pt x="34444" y="76443"/>
                </a:moveTo>
                <a:cubicBezTo>
                  <a:pt x="35327" y="76443"/>
                  <a:pt x="36211" y="76896"/>
                  <a:pt x="36888" y="77813"/>
                </a:cubicBezTo>
                <a:cubicBezTo>
                  <a:pt x="38233" y="79636"/>
                  <a:pt x="38233" y="82594"/>
                  <a:pt x="36888" y="84423"/>
                </a:cubicBezTo>
                <a:cubicBezTo>
                  <a:pt x="35538" y="86246"/>
                  <a:pt x="33355" y="86246"/>
                  <a:pt x="32005" y="84423"/>
                </a:cubicBezTo>
                <a:cubicBezTo>
                  <a:pt x="30655" y="82594"/>
                  <a:pt x="30655" y="79636"/>
                  <a:pt x="32005" y="77813"/>
                </a:cubicBezTo>
                <a:cubicBezTo>
                  <a:pt x="32677" y="76896"/>
                  <a:pt x="33561" y="76443"/>
                  <a:pt x="34444" y="76443"/>
                </a:cubicBezTo>
                <a:close/>
                <a:moveTo>
                  <a:pt x="42705" y="87443"/>
                </a:moveTo>
                <a:cubicBezTo>
                  <a:pt x="43588" y="87443"/>
                  <a:pt x="44472" y="87895"/>
                  <a:pt x="45144" y="88813"/>
                </a:cubicBezTo>
                <a:cubicBezTo>
                  <a:pt x="46494" y="90636"/>
                  <a:pt x="46494" y="93594"/>
                  <a:pt x="45144" y="95422"/>
                </a:cubicBezTo>
                <a:cubicBezTo>
                  <a:pt x="43800" y="97245"/>
                  <a:pt x="41616" y="97245"/>
                  <a:pt x="40266" y="95422"/>
                </a:cubicBezTo>
                <a:cubicBezTo>
                  <a:pt x="38916" y="93594"/>
                  <a:pt x="38916" y="90636"/>
                  <a:pt x="40266" y="88813"/>
                </a:cubicBezTo>
                <a:cubicBezTo>
                  <a:pt x="40938" y="87895"/>
                  <a:pt x="41822" y="87443"/>
                  <a:pt x="42705" y="87443"/>
                </a:cubicBezTo>
                <a:close/>
                <a:moveTo>
                  <a:pt x="50894" y="98632"/>
                </a:moveTo>
                <a:cubicBezTo>
                  <a:pt x="51777" y="98632"/>
                  <a:pt x="52661" y="99085"/>
                  <a:pt x="53338" y="100002"/>
                </a:cubicBezTo>
                <a:cubicBezTo>
                  <a:pt x="54683" y="101825"/>
                  <a:pt x="54683" y="104784"/>
                  <a:pt x="53338" y="106612"/>
                </a:cubicBezTo>
                <a:cubicBezTo>
                  <a:pt x="51988" y="108435"/>
                  <a:pt x="49805" y="108435"/>
                  <a:pt x="48455" y="106612"/>
                </a:cubicBezTo>
                <a:cubicBezTo>
                  <a:pt x="47105" y="104784"/>
                  <a:pt x="47105" y="101825"/>
                  <a:pt x="48455" y="100002"/>
                </a:cubicBezTo>
                <a:cubicBezTo>
                  <a:pt x="49127" y="99085"/>
                  <a:pt x="50011" y="98632"/>
                  <a:pt x="50894" y="986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9844" y="1635646"/>
            <a:ext cx="368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atin typeface="Dosis" charset="0"/>
              </a:rPr>
              <a:t>THANK YOU</a:t>
            </a:r>
            <a:endParaRPr lang="en-IN" sz="4800" b="1" u="sng" dirty="0">
              <a:latin typeface="Dosi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B22AE-89C3-4C38-990F-31B1B33EAD03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295887" y="3893041"/>
            <a:ext cx="460851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References-</a:t>
            </a:r>
          </a:p>
          <a:p>
            <a:r>
              <a:rPr lang="en-IN" dirty="0"/>
              <a:t>https://www.meity.gov.in/content/ict-grand-challenge-development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14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14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7516167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8454628" y="4695230"/>
            <a:ext cx="335756" cy="144661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>
                <a:solidFill>
                  <a:srgbClr val="9B9A9C"/>
                </a:solidFill>
                <a:latin typeface="Dosis"/>
                <a:ea typeface="Dosis"/>
                <a:cs typeface="Dosis"/>
                <a:sym typeface="Dosis"/>
              </a:rPr>
              <a:t>2</a:t>
            </a:fld>
            <a:endParaRPr lang="ru" sz="800">
              <a:solidFill>
                <a:srgbClr val="9B9A9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78490-3D70-4137-9F62-643BF81C8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008936"/>
              </p:ext>
            </p:extLst>
          </p:nvPr>
        </p:nvGraphicFramePr>
        <p:xfrm>
          <a:off x="414346" y="987574"/>
          <a:ext cx="8495242" cy="294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088159F-2610-448B-A64B-D6833D34A4F3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99971E5-B5B3-4BD7-8CB9-ED450AAD8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243819"/>
              </p:ext>
            </p:extLst>
          </p:nvPr>
        </p:nvGraphicFramePr>
        <p:xfrm>
          <a:off x="430949" y="195486"/>
          <a:ext cx="1756108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2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2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7285195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17064" y="1336490"/>
            <a:ext cx="1656184" cy="22322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Arduino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156713"/>
            <a:ext cx="479261" cy="126567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37379" y="1858548"/>
            <a:ext cx="1944216" cy="1710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MCU</a:t>
            </a:r>
            <a:endParaRPr lang="en-IN" dirty="0"/>
          </a:p>
        </p:txBody>
      </p:sp>
      <p:sp>
        <p:nvSpPr>
          <p:cNvPr id="36" name="Up Arrow 35"/>
          <p:cNvSpPr/>
          <p:nvPr/>
        </p:nvSpPr>
        <p:spPr>
          <a:xfrm>
            <a:off x="3247307" y="3665073"/>
            <a:ext cx="482089" cy="1268891"/>
          </a:xfrm>
          <a:prstGeom prst="up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Left-Right Arrow 14"/>
          <p:cNvSpPr/>
          <p:nvPr/>
        </p:nvSpPr>
        <p:spPr>
          <a:xfrm>
            <a:off x="2627783" y="2452614"/>
            <a:ext cx="540937" cy="324036"/>
          </a:xfrm>
          <a:prstGeom prst="leftRight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Down Arrow 15"/>
          <p:cNvSpPr/>
          <p:nvPr/>
        </p:nvSpPr>
        <p:spPr>
          <a:xfrm rot="10800000">
            <a:off x="1609487" y="1508163"/>
            <a:ext cx="216024" cy="288032"/>
          </a:xfrm>
          <a:prstGeom prst="down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43" name="Up Arrow 42"/>
          <p:cNvSpPr/>
          <p:nvPr/>
        </p:nvSpPr>
        <p:spPr>
          <a:xfrm>
            <a:off x="4045156" y="3702159"/>
            <a:ext cx="252028" cy="885815"/>
          </a:xfrm>
          <a:prstGeom prst="up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4912983" y="2226865"/>
            <a:ext cx="746842" cy="700803"/>
          </a:xfrm>
          <a:prstGeom prst="rightArrow">
            <a:avLst>
              <a:gd name="adj1" fmla="val 34173"/>
              <a:gd name="adj2" fmla="val 51321"/>
            </a:avLst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Left Arrow 18"/>
          <p:cNvSpPr/>
          <p:nvPr/>
        </p:nvSpPr>
        <p:spPr>
          <a:xfrm>
            <a:off x="4171170" y="4587974"/>
            <a:ext cx="472838" cy="241699"/>
          </a:xfrm>
          <a:prstGeom prst="left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715583" y="4615935"/>
            <a:ext cx="2106716" cy="393333"/>
          </a:xfrm>
          <a:prstGeom prst="rect">
            <a:avLst/>
          </a:prstGeom>
          <a:solidFill>
            <a:srgbClr val="D4ADE9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level sensor probe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555480" y="156713"/>
            <a:ext cx="352224" cy="126567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12255" y="4635634"/>
            <a:ext cx="2016224" cy="288032"/>
          </a:xfrm>
          <a:prstGeom prst="rect">
            <a:avLst/>
          </a:prstGeom>
          <a:solidFill>
            <a:srgbClr val="21CFCB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sensor</a:t>
            </a:r>
            <a:endParaRPr lang="en-IN" dirty="0"/>
          </a:p>
        </p:txBody>
      </p:sp>
      <p:sp>
        <p:nvSpPr>
          <p:cNvPr id="38" name="Right Arrow 37"/>
          <p:cNvSpPr/>
          <p:nvPr/>
        </p:nvSpPr>
        <p:spPr>
          <a:xfrm>
            <a:off x="2815259" y="4681967"/>
            <a:ext cx="432048" cy="195366"/>
          </a:xfrm>
          <a:prstGeom prst="right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8060696" y="3482256"/>
            <a:ext cx="930300" cy="60352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7917692" y="3649264"/>
            <a:ext cx="131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Tank3</a:t>
            </a:r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6999465" y="3501391"/>
            <a:ext cx="930300" cy="60352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6836837" y="3695875"/>
            <a:ext cx="131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Tank2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709386" y="4299991"/>
            <a:ext cx="2016224" cy="288032"/>
          </a:xfrm>
          <a:prstGeom prst="rect">
            <a:avLst/>
          </a:prstGeom>
          <a:solidFill>
            <a:srgbClr val="21CFCB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Turbidity  sensor</a:t>
            </a:r>
            <a:endParaRPr lang="en-IN" dirty="0"/>
          </a:p>
        </p:txBody>
      </p:sp>
      <p:sp>
        <p:nvSpPr>
          <p:cNvPr id="65" name="Right Arrow 64"/>
          <p:cNvSpPr/>
          <p:nvPr/>
        </p:nvSpPr>
        <p:spPr>
          <a:xfrm>
            <a:off x="2815259" y="4346324"/>
            <a:ext cx="432048" cy="195366"/>
          </a:xfrm>
          <a:prstGeom prst="right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5822898" y="411510"/>
            <a:ext cx="3168098" cy="2314982"/>
          </a:xfrm>
          <a:prstGeom prst="rect">
            <a:avLst/>
          </a:prstGeom>
          <a:solidFill>
            <a:srgbClr val="D4ADE9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Tank</a:t>
            </a:r>
            <a:endParaRPr lang="en-IN" dirty="0"/>
          </a:p>
        </p:txBody>
      </p:sp>
      <p:sp>
        <p:nvSpPr>
          <p:cNvPr id="67" name="Up Arrow 66"/>
          <p:cNvSpPr/>
          <p:nvPr/>
        </p:nvSpPr>
        <p:spPr>
          <a:xfrm rot="10800000">
            <a:off x="7341765" y="2803345"/>
            <a:ext cx="306007" cy="698046"/>
          </a:xfrm>
          <a:prstGeom prst="up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/>
          <p:cNvSpPr/>
          <p:nvPr/>
        </p:nvSpPr>
        <p:spPr>
          <a:xfrm>
            <a:off x="5878120" y="3501391"/>
            <a:ext cx="930300" cy="60352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723405" y="3670359"/>
            <a:ext cx="131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Tank1</a:t>
            </a:r>
            <a:endParaRPr lang="en-IN" dirty="0"/>
          </a:p>
        </p:txBody>
      </p:sp>
      <p:sp>
        <p:nvSpPr>
          <p:cNvPr id="45" name="Up Arrow 44"/>
          <p:cNvSpPr/>
          <p:nvPr/>
        </p:nvSpPr>
        <p:spPr>
          <a:xfrm rot="10800000">
            <a:off x="6302080" y="2799926"/>
            <a:ext cx="306007" cy="698046"/>
          </a:xfrm>
          <a:prstGeom prst="up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8324617" y="2784210"/>
            <a:ext cx="306007" cy="698046"/>
          </a:xfrm>
          <a:prstGeom prst="up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5960943" y="1902191"/>
            <a:ext cx="988279" cy="7463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Water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Pump 1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70475" y="1902190"/>
            <a:ext cx="988279" cy="7463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Water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Pump 2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02717" y="1902191"/>
            <a:ext cx="988279" cy="74632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Water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Pump 3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17149" y="156713"/>
            <a:ext cx="1130158" cy="5095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4593247" y="156713"/>
            <a:ext cx="1130158" cy="5095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3376369" y="156713"/>
            <a:ext cx="1130158" cy="5095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  <a:endParaRPr lang="en-IN" dirty="0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>
            <a:off x="2682228" y="666307"/>
            <a:ext cx="3151788" cy="9179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6" idx="1"/>
          </p:cNvCxnSpPr>
          <p:nvPr/>
        </p:nvCxnSpPr>
        <p:spPr>
          <a:xfrm>
            <a:off x="3941448" y="642583"/>
            <a:ext cx="1881450" cy="92641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58326" y="681555"/>
            <a:ext cx="664572" cy="90269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wn Arrow 62"/>
          <p:cNvSpPr/>
          <p:nvPr/>
        </p:nvSpPr>
        <p:spPr>
          <a:xfrm rot="5400000">
            <a:off x="1145857" y="666307"/>
            <a:ext cx="216024" cy="288032"/>
          </a:xfrm>
          <a:prstGeom prst="down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42" name="Up Arrow 42">
            <a:extLst>
              <a:ext uri="{FF2B5EF4-FFF2-40B4-BE49-F238E27FC236}">
                <a16:creationId xmlns:a16="http://schemas.microsoft.com/office/drawing/2014/main" id="{008B6591-B8C2-4C56-B2C7-0D810E49AED6}"/>
              </a:ext>
            </a:extLst>
          </p:cNvPr>
          <p:cNvSpPr/>
          <p:nvPr/>
        </p:nvSpPr>
        <p:spPr>
          <a:xfrm>
            <a:off x="4370430" y="3665073"/>
            <a:ext cx="201570" cy="681251"/>
          </a:xfrm>
          <a:prstGeom prst="up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Left Arrow 18">
            <a:extLst>
              <a:ext uri="{FF2B5EF4-FFF2-40B4-BE49-F238E27FC236}">
                <a16:creationId xmlns:a16="http://schemas.microsoft.com/office/drawing/2014/main" id="{90A16101-51D8-4A0E-8B44-9B48C1F9E96C}"/>
              </a:ext>
            </a:extLst>
          </p:cNvPr>
          <p:cNvSpPr/>
          <p:nvPr/>
        </p:nvSpPr>
        <p:spPr>
          <a:xfrm>
            <a:off x="4416993" y="4299518"/>
            <a:ext cx="252028" cy="201399"/>
          </a:xfrm>
          <a:prstGeom prst="leftArrow">
            <a:avLst/>
          </a:prstGeom>
          <a:solidFill>
            <a:srgbClr val="FF6D6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2610DC-7F18-47F4-ADF1-C43D4DDFBA7D}"/>
              </a:ext>
            </a:extLst>
          </p:cNvPr>
          <p:cNvSpPr/>
          <p:nvPr/>
        </p:nvSpPr>
        <p:spPr>
          <a:xfrm>
            <a:off x="4715583" y="4180604"/>
            <a:ext cx="2106716" cy="393333"/>
          </a:xfrm>
          <a:prstGeom prst="rect">
            <a:avLst/>
          </a:prstGeom>
          <a:solidFill>
            <a:srgbClr val="D4ADE9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 sensitive sensor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2E021F-B228-473A-B683-BE03BAF32375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3</a:t>
            </a:fld>
            <a:endParaRPr lang="ru" sz="800" b="0" i="0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4797" y="2555095"/>
            <a:ext cx="1540717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ESP8266WiFi.h</a:t>
            </a:r>
          </a:p>
          <a:p>
            <a:pPr algn="ctr"/>
            <a:r>
              <a:rPr lang="en-IN" sz="800" dirty="0"/>
              <a:t>ThingSpeak.h</a:t>
            </a:r>
          </a:p>
          <a:p>
            <a:pPr algn="ctr"/>
            <a:r>
              <a:rPr lang="en-IN" sz="800" dirty="0"/>
              <a:t>WiFiClient.h</a:t>
            </a:r>
          </a:p>
          <a:p>
            <a:pPr algn="ctr"/>
            <a:r>
              <a:rPr lang="en-IN" sz="800" dirty="0"/>
              <a:t>ESP8266WebServer.h</a:t>
            </a:r>
          </a:p>
          <a:p>
            <a:pPr algn="ctr"/>
            <a:r>
              <a:rPr lang="en-IN" sz="800" dirty="0" err="1"/>
              <a:t>ArduinoJson.h</a:t>
            </a:r>
            <a:endParaRPr lang="en-IN" sz="800" dirty="0"/>
          </a:p>
          <a:p>
            <a:pPr algn="ctr"/>
            <a:r>
              <a:rPr lang="en-IN" sz="800" dirty="0"/>
              <a:t>&lt;</a:t>
            </a:r>
            <a:r>
              <a:rPr lang="en-IN" sz="800" dirty="0" err="1"/>
              <a:t>WiFiClientSecure.h</a:t>
            </a:r>
            <a:r>
              <a:rPr lang="en-IN" sz="800" dirty="0"/>
              <a:t>&gt; &lt;</a:t>
            </a:r>
            <a:r>
              <a:rPr lang="en-IN" sz="800" dirty="0" err="1"/>
              <a:t>UniversalTelegramBot.h</a:t>
            </a:r>
            <a:r>
              <a:rPr lang="en-IN" sz="800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9386" y="2891630"/>
            <a:ext cx="1774382" cy="461665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OneWire.h</a:t>
            </a:r>
          </a:p>
          <a:p>
            <a:pPr algn="ctr"/>
            <a:r>
              <a:rPr lang="en-IN" sz="800" dirty="0"/>
              <a:t>DallasTemperature.h</a:t>
            </a:r>
          </a:p>
          <a:p>
            <a:pPr algn="ctr"/>
            <a:r>
              <a:rPr lang="en-IN" sz="800" dirty="0"/>
              <a:t>ArduinoJson.h </a:t>
            </a:r>
          </a:p>
        </p:txBody>
      </p:sp>
      <p:sp>
        <p:nvSpPr>
          <p:cNvPr id="60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300" tIns="14300" rIns="14300" bIns="1430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3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439769896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99971E5-B5B3-4BD7-8CB9-ED450AAD8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528174"/>
              </p:ext>
            </p:extLst>
          </p:nvPr>
        </p:nvGraphicFramePr>
        <p:xfrm>
          <a:off x="323528" y="267494"/>
          <a:ext cx="1944216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088159F-2610-448B-A64B-D6833D34A4F3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11560" y="1059582"/>
            <a:ext cx="3600400" cy="2946790"/>
          </a:xfrm>
          <a:prstGeom prst="rect">
            <a:avLst/>
          </a:prstGeom>
          <a:solidFill>
            <a:srgbClr val="D4ADE9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572000" y="1059582"/>
            <a:ext cx="3744416" cy="2952328"/>
          </a:xfrm>
          <a:prstGeom prst="rect">
            <a:avLst/>
          </a:prstGeom>
          <a:solidFill>
            <a:srgbClr val="D4ADE9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27584" y="1131590"/>
            <a:ext cx="3240360" cy="509594"/>
          </a:xfrm>
          <a:prstGeom prst="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Till mid evaluation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88023" y="1131590"/>
            <a:ext cx="3312369" cy="509594"/>
          </a:xfrm>
          <a:prstGeom prst="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mid evaluation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27584" y="1779662"/>
            <a:ext cx="3240360" cy="1944216"/>
          </a:xfrm>
          <a:prstGeom prst="rect">
            <a:avLst/>
          </a:prstGeom>
          <a:solidFill>
            <a:srgbClr val="61BBFF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2" y="1779662"/>
            <a:ext cx="3312370" cy="2016224"/>
          </a:xfrm>
          <a:prstGeom prst="rect">
            <a:avLst/>
          </a:prstGeom>
          <a:solidFill>
            <a:srgbClr val="61BBFF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E1F9D-B7C6-42D0-9065-4C06B513A072}"/>
              </a:ext>
            </a:extLst>
          </p:cNvPr>
          <p:cNvSpPr txBox="1"/>
          <p:nvPr/>
        </p:nvSpPr>
        <p:spPr>
          <a:xfrm>
            <a:off x="827584" y="1707654"/>
            <a:ext cx="338437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Monitoring of water using sensors </a:t>
            </a:r>
          </a:p>
          <a:p>
            <a:endParaRPr lang="en-US" sz="11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Displaying the values of the parameters in </a:t>
            </a:r>
            <a:r>
              <a:rPr lang="en-US" sz="1100" b="1" dirty="0" err="1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Thingspeak</a:t>
            </a: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 cloud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Temporary website to display the values</a:t>
            </a:r>
          </a:p>
          <a:p>
            <a:endParaRPr lang="en-US" sz="11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900" b="1" dirty="0"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E1F9D-B7C6-42D0-9065-4C06B513A072}"/>
              </a:ext>
            </a:extLst>
          </p:cNvPr>
          <p:cNvSpPr txBox="1"/>
          <p:nvPr/>
        </p:nvSpPr>
        <p:spPr>
          <a:xfrm>
            <a:off x="4835748" y="1707654"/>
            <a:ext cx="32403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>
              <a:latin typeface="Leelawadee" pitchFamily="34" charset="-34"/>
              <a:cs typeface="Leelawadee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Distribution of water using motors.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Creating a telegram bot to get the readings easily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App for user to monitor the water quality and 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Database to store values in real time</a:t>
            </a:r>
          </a:p>
          <a:p>
            <a:endParaRPr lang="en-US" sz="11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Implementing collection of rainwater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4</a:t>
            </a:fld>
            <a:endParaRPr lang="ru" sz="800" b="0" i="0" u="none" dirty="0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4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69542875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8454628" y="4695230"/>
            <a:ext cx="335756" cy="144661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>
                <a:solidFill>
                  <a:srgbClr val="9B9A9C"/>
                </a:solidFill>
                <a:latin typeface="Dosis"/>
                <a:ea typeface="Dosis"/>
                <a:cs typeface="Dosis"/>
                <a:sym typeface="Dosis"/>
              </a:rPr>
              <a:t>5</a:t>
            </a:fld>
            <a:endParaRPr lang="ru" sz="800">
              <a:solidFill>
                <a:srgbClr val="9B9A9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9A0B7F-67F6-47BF-93F7-82373B912D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814246"/>
              </p:ext>
            </p:extLst>
          </p:nvPr>
        </p:nvGraphicFramePr>
        <p:xfrm>
          <a:off x="460375" y="160337"/>
          <a:ext cx="1944216" cy="51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3B40BC2-077F-40D5-BDE9-009C9B5311A5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5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 bwMode="auto">
          <a:xfrm>
            <a:off x="4499992" y="4955269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5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" name="AutoShape 2" descr="blob:https://web.whatsapp.com/b8e036bc-13b3-4164-8b46-61c1374e45d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blob:https://web.whatsapp.com/b8e036bc-13b3-4164-8b46-61c1374e45d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2" descr="C:\Users\hp\Downloads\WhatsApp Image 2021-04-15 at 9.41.18 AM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1360" y="0"/>
            <a:ext cx="344815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9117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8454628" y="4695230"/>
            <a:ext cx="335756" cy="144661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>
                <a:solidFill>
                  <a:srgbClr val="9B9A9C"/>
                </a:solidFill>
                <a:latin typeface="Dosis"/>
                <a:ea typeface="Dosis"/>
                <a:cs typeface="Dosis"/>
                <a:sym typeface="Dosis"/>
              </a:rPr>
              <a:t>6</a:t>
            </a:fld>
            <a:endParaRPr lang="ru" sz="800">
              <a:solidFill>
                <a:srgbClr val="9B9A9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AE789C-8E59-4BBE-BB08-211017D2A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793048"/>
              </p:ext>
            </p:extLst>
          </p:nvPr>
        </p:nvGraphicFramePr>
        <p:xfrm>
          <a:off x="450026" y="137654"/>
          <a:ext cx="295232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BC3FEFE-AC69-43C8-8DD9-865AAE388B3F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6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6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26" name="Picture 2" descr="C:\Users\hp\Downloads\WhatsApp Image 2021-04-15 at 11.01.55 AM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9582"/>
            <a:ext cx="6804248" cy="35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2475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8EBD1-8CCD-46E6-B161-2D716BF6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trike="noStrike" cap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7</a:t>
            </a:fld>
            <a:endParaRPr lang="ru" sz="800" b="0" i="0" u="none" strike="noStrike" cap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7E892-BFC5-4BFA-A74A-CCE9E0E0F97B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FD9973D-12F6-4946-8FBF-271CFB839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156580"/>
              </p:ext>
            </p:extLst>
          </p:nvPr>
        </p:nvGraphicFramePr>
        <p:xfrm>
          <a:off x="611560" y="195486"/>
          <a:ext cx="2790564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10BA83A-E837-4A48-BB23-1F85AE967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083713"/>
              </p:ext>
            </p:extLst>
          </p:nvPr>
        </p:nvGraphicFramePr>
        <p:xfrm>
          <a:off x="460374" y="160337"/>
          <a:ext cx="3391546" cy="51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DDA9A2A-D84D-42AB-877B-53098E3316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421" y="745976"/>
            <a:ext cx="4238805" cy="43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172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8454628" y="4695230"/>
            <a:ext cx="335756" cy="144661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>
                <a:solidFill>
                  <a:srgbClr val="9B9A9C"/>
                </a:solidFill>
                <a:latin typeface="Dosis"/>
                <a:ea typeface="Dosis"/>
                <a:cs typeface="Dosis"/>
                <a:sym typeface="Dosis"/>
              </a:rPr>
              <a:t>8</a:t>
            </a:fld>
            <a:endParaRPr lang="ru" sz="800">
              <a:solidFill>
                <a:srgbClr val="9B9A9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" name="Shape 644"/>
          <p:cNvSpPr/>
          <p:nvPr/>
        </p:nvSpPr>
        <p:spPr>
          <a:xfrm>
            <a:off x="3779912" y="2651116"/>
            <a:ext cx="936104" cy="5760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938" y="0"/>
                </a:moveTo>
                <a:cubicBezTo>
                  <a:pt x="29338" y="0"/>
                  <a:pt x="28744" y="307"/>
                  <a:pt x="28288" y="928"/>
                </a:cubicBezTo>
                <a:cubicBezTo>
                  <a:pt x="27377" y="2158"/>
                  <a:pt x="27377" y="4154"/>
                  <a:pt x="28288" y="5385"/>
                </a:cubicBezTo>
                <a:cubicBezTo>
                  <a:pt x="29200" y="6615"/>
                  <a:pt x="30677" y="6615"/>
                  <a:pt x="31588" y="5385"/>
                </a:cubicBezTo>
                <a:cubicBezTo>
                  <a:pt x="32494" y="4154"/>
                  <a:pt x="32494" y="2158"/>
                  <a:pt x="31588" y="928"/>
                </a:cubicBezTo>
                <a:cubicBezTo>
                  <a:pt x="31133" y="307"/>
                  <a:pt x="30533" y="0"/>
                  <a:pt x="29938" y="0"/>
                </a:cubicBezTo>
                <a:close/>
                <a:moveTo>
                  <a:pt x="89872" y="0"/>
                </a:moveTo>
                <a:cubicBezTo>
                  <a:pt x="89277" y="0"/>
                  <a:pt x="88677" y="307"/>
                  <a:pt x="88227" y="928"/>
                </a:cubicBezTo>
                <a:cubicBezTo>
                  <a:pt x="87316" y="2158"/>
                  <a:pt x="87316" y="4154"/>
                  <a:pt x="88227" y="5385"/>
                </a:cubicBezTo>
                <a:cubicBezTo>
                  <a:pt x="89133" y="6615"/>
                  <a:pt x="90611" y="6615"/>
                  <a:pt x="91522" y="5385"/>
                </a:cubicBezTo>
                <a:cubicBezTo>
                  <a:pt x="92433" y="4154"/>
                  <a:pt x="92433" y="2158"/>
                  <a:pt x="91522" y="928"/>
                </a:cubicBezTo>
                <a:cubicBezTo>
                  <a:pt x="91066" y="307"/>
                  <a:pt x="90472" y="0"/>
                  <a:pt x="89872" y="0"/>
                </a:cubicBezTo>
                <a:close/>
                <a:moveTo>
                  <a:pt x="84422" y="6777"/>
                </a:moveTo>
                <a:cubicBezTo>
                  <a:pt x="83900" y="6788"/>
                  <a:pt x="83377" y="7040"/>
                  <a:pt x="82966" y="7538"/>
                </a:cubicBezTo>
                <a:lnTo>
                  <a:pt x="76333" y="16518"/>
                </a:lnTo>
                <a:cubicBezTo>
                  <a:pt x="75450" y="17715"/>
                  <a:pt x="74788" y="18615"/>
                  <a:pt x="74261" y="19421"/>
                </a:cubicBezTo>
                <a:cubicBezTo>
                  <a:pt x="73738" y="20232"/>
                  <a:pt x="73355" y="20953"/>
                  <a:pt x="73038" y="21786"/>
                </a:cubicBezTo>
                <a:cubicBezTo>
                  <a:pt x="72711" y="22737"/>
                  <a:pt x="72544" y="23760"/>
                  <a:pt x="72544" y="24784"/>
                </a:cubicBezTo>
                <a:cubicBezTo>
                  <a:pt x="72544" y="25807"/>
                  <a:pt x="72711" y="26830"/>
                  <a:pt x="73038" y="27781"/>
                </a:cubicBezTo>
                <a:cubicBezTo>
                  <a:pt x="73050" y="27809"/>
                  <a:pt x="73061" y="27831"/>
                  <a:pt x="73072" y="27859"/>
                </a:cubicBezTo>
                <a:lnTo>
                  <a:pt x="70361" y="31539"/>
                </a:lnTo>
                <a:lnTo>
                  <a:pt x="50661" y="31539"/>
                </a:lnTo>
                <a:lnTo>
                  <a:pt x="47166" y="27110"/>
                </a:lnTo>
                <a:cubicBezTo>
                  <a:pt x="47355" y="26355"/>
                  <a:pt x="47455" y="25572"/>
                  <a:pt x="47455" y="24784"/>
                </a:cubicBezTo>
                <a:cubicBezTo>
                  <a:pt x="47455" y="23760"/>
                  <a:pt x="47288" y="22737"/>
                  <a:pt x="46961" y="21786"/>
                </a:cubicBezTo>
                <a:cubicBezTo>
                  <a:pt x="46644" y="20953"/>
                  <a:pt x="46261" y="20232"/>
                  <a:pt x="45744" y="19432"/>
                </a:cubicBezTo>
                <a:cubicBezTo>
                  <a:pt x="45222" y="18627"/>
                  <a:pt x="44566" y="17738"/>
                  <a:pt x="43694" y="16558"/>
                </a:cubicBezTo>
                <a:lnTo>
                  <a:pt x="37355" y="7974"/>
                </a:lnTo>
                <a:cubicBezTo>
                  <a:pt x="36377" y="6727"/>
                  <a:pt x="34827" y="6855"/>
                  <a:pt x="33966" y="8248"/>
                </a:cubicBezTo>
                <a:cubicBezTo>
                  <a:pt x="33294" y="9338"/>
                  <a:pt x="33261" y="10915"/>
                  <a:pt x="33894" y="12050"/>
                </a:cubicBezTo>
                <a:lnTo>
                  <a:pt x="42022" y="23056"/>
                </a:lnTo>
                <a:cubicBezTo>
                  <a:pt x="42188" y="23279"/>
                  <a:pt x="42316" y="23453"/>
                  <a:pt x="42416" y="23604"/>
                </a:cubicBezTo>
                <a:cubicBezTo>
                  <a:pt x="42511" y="23760"/>
                  <a:pt x="42588" y="23894"/>
                  <a:pt x="42650" y="24051"/>
                </a:cubicBezTo>
                <a:cubicBezTo>
                  <a:pt x="42711" y="24235"/>
                  <a:pt x="42744" y="24431"/>
                  <a:pt x="42744" y="24627"/>
                </a:cubicBezTo>
                <a:cubicBezTo>
                  <a:pt x="42744" y="24823"/>
                  <a:pt x="42711" y="25013"/>
                  <a:pt x="42650" y="25197"/>
                </a:cubicBezTo>
                <a:cubicBezTo>
                  <a:pt x="42588" y="25354"/>
                  <a:pt x="42516" y="25488"/>
                  <a:pt x="42416" y="25645"/>
                </a:cubicBezTo>
                <a:cubicBezTo>
                  <a:pt x="42311" y="25796"/>
                  <a:pt x="42183" y="25969"/>
                  <a:pt x="42016" y="26198"/>
                </a:cubicBezTo>
                <a:lnTo>
                  <a:pt x="18483" y="58079"/>
                </a:lnTo>
                <a:cubicBezTo>
                  <a:pt x="18316" y="58308"/>
                  <a:pt x="18188" y="58476"/>
                  <a:pt x="18077" y="58610"/>
                </a:cubicBezTo>
                <a:cubicBezTo>
                  <a:pt x="17961" y="58744"/>
                  <a:pt x="17861" y="58839"/>
                  <a:pt x="17744" y="58923"/>
                </a:cubicBezTo>
                <a:cubicBezTo>
                  <a:pt x="17611" y="59007"/>
                  <a:pt x="17466" y="59052"/>
                  <a:pt x="17327" y="59052"/>
                </a:cubicBezTo>
                <a:cubicBezTo>
                  <a:pt x="17183" y="59052"/>
                  <a:pt x="17038" y="59007"/>
                  <a:pt x="16900" y="58923"/>
                </a:cubicBezTo>
                <a:cubicBezTo>
                  <a:pt x="16783" y="58839"/>
                  <a:pt x="16683" y="58738"/>
                  <a:pt x="16572" y="58604"/>
                </a:cubicBezTo>
                <a:cubicBezTo>
                  <a:pt x="16455" y="58470"/>
                  <a:pt x="16327" y="58302"/>
                  <a:pt x="16161" y="58073"/>
                </a:cubicBezTo>
                <a:lnTo>
                  <a:pt x="5427" y="43539"/>
                </a:lnTo>
                <a:cubicBezTo>
                  <a:pt x="5266" y="43316"/>
                  <a:pt x="5138" y="43142"/>
                  <a:pt x="5038" y="42991"/>
                </a:cubicBezTo>
                <a:cubicBezTo>
                  <a:pt x="4938" y="42835"/>
                  <a:pt x="4872" y="42700"/>
                  <a:pt x="4811" y="42538"/>
                </a:cubicBezTo>
                <a:cubicBezTo>
                  <a:pt x="4744" y="42359"/>
                  <a:pt x="4716" y="42169"/>
                  <a:pt x="4716" y="41973"/>
                </a:cubicBezTo>
                <a:cubicBezTo>
                  <a:pt x="4716" y="41778"/>
                  <a:pt x="4744" y="41582"/>
                  <a:pt x="4811" y="41398"/>
                </a:cubicBezTo>
                <a:cubicBezTo>
                  <a:pt x="4872" y="41241"/>
                  <a:pt x="4938" y="41107"/>
                  <a:pt x="5038" y="40950"/>
                </a:cubicBezTo>
                <a:cubicBezTo>
                  <a:pt x="5138" y="40794"/>
                  <a:pt x="5266" y="40626"/>
                  <a:pt x="5427" y="40397"/>
                </a:cubicBezTo>
                <a:lnTo>
                  <a:pt x="25427" y="13309"/>
                </a:lnTo>
                <a:cubicBezTo>
                  <a:pt x="26238" y="12319"/>
                  <a:pt x="26422" y="10692"/>
                  <a:pt x="25855" y="9428"/>
                </a:cubicBezTo>
                <a:cubicBezTo>
                  <a:pt x="25022" y="7549"/>
                  <a:pt x="23083" y="7280"/>
                  <a:pt x="21983" y="8891"/>
                </a:cubicBezTo>
                <a:lnTo>
                  <a:pt x="3788" y="33546"/>
                </a:lnTo>
                <a:cubicBezTo>
                  <a:pt x="2905" y="34743"/>
                  <a:pt x="2238" y="35643"/>
                  <a:pt x="1716" y="36449"/>
                </a:cubicBezTo>
                <a:cubicBezTo>
                  <a:pt x="1194" y="37259"/>
                  <a:pt x="811" y="37975"/>
                  <a:pt x="488" y="38814"/>
                </a:cubicBezTo>
                <a:cubicBezTo>
                  <a:pt x="166" y="39765"/>
                  <a:pt x="0" y="40788"/>
                  <a:pt x="0" y="41811"/>
                </a:cubicBezTo>
                <a:cubicBezTo>
                  <a:pt x="0" y="42835"/>
                  <a:pt x="166" y="43858"/>
                  <a:pt x="488" y="44809"/>
                </a:cubicBezTo>
                <a:cubicBezTo>
                  <a:pt x="811" y="45642"/>
                  <a:pt x="1194" y="46363"/>
                  <a:pt x="1711" y="47163"/>
                </a:cubicBezTo>
                <a:cubicBezTo>
                  <a:pt x="2227" y="47968"/>
                  <a:pt x="2888" y="48857"/>
                  <a:pt x="3755" y="50037"/>
                </a:cubicBezTo>
                <a:lnTo>
                  <a:pt x="11338" y="60304"/>
                </a:lnTo>
                <a:cubicBezTo>
                  <a:pt x="12222" y="61507"/>
                  <a:pt x="12883" y="62401"/>
                  <a:pt x="13483" y="63111"/>
                </a:cubicBezTo>
                <a:cubicBezTo>
                  <a:pt x="14077" y="63816"/>
                  <a:pt x="14611" y="64336"/>
                  <a:pt x="15227" y="64772"/>
                </a:cubicBezTo>
                <a:cubicBezTo>
                  <a:pt x="15933" y="65214"/>
                  <a:pt x="16688" y="65438"/>
                  <a:pt x="17444" y="65438"/>
                </a:cubicBezTo>
                <a:cubicBezTo>
                  <a:pt x="18011" y="65438"/>
                  <a:pt x="18583" y="65309"/>
                  <a:pt x="19133" y="65058"/>
                </a:cubicBezTo>
                <a:lnTo>
                  <a:pt x="27316" y="76147"/>
                </a:lnTo>
                <a:cubicBezTo>
                  <a:pt x="25766" y="80229"/>
                  <a:pt x="26250" y="85368"/>
                  <a:pt x="28777" y="88796"/>
                </a:cubicBezTo>
                <a:cubicBezTo>
                  <a:pt x="30405" y="90999"/>
                  <a:pt x="32561" y="92050"/>
                  <a:pt x="34694" y="91955"/>
                </a:cubicBezTo>
                <a:cubicBezTo>
                  <a:pt x="34666" y="94790"/>
                  <a:pt x="35444" y="97631"/>
                  <a:pt x="37038" y="99795"/>
                </a:cubicBezTo>
                <a:cubicBezTo>
                  <a:pt x="38650" y="101976"/>
                  <a:pt x="40777" y="103028"/>
                  <a:pt x="42894" y="102960"/>
                </a:cubicBezTo>
                <a:cubicBezTo>
                  <a:pt x="42827" y="105852"/>
                  <a:pt x="43600" y="108776"/>
                  <a:pt x="45227" y="110985"/>
                </a:cubicBezTo>
                <a:cubicBezTo>
                  <a:pt x="47794" y="114458"/>
                  <a:pt x="51666" y="115078"/>
                  <a:pt x="54705" y="112853"/>
                </a:cubicBezTo>
                <a:lnTo>
                  <a:pt x="57983" y="117259"/>
                </a:lnTo>
                <a:cubicBezTo>
                  <a:pt x="60116" y="120055"/>
                  <a:pt x="63305" y="120788"/>
                  <a:pt x="66000" y="119099"/>
                </a:cubicBezTo>
                <a:cubicBezTo>
                  <a:pt x="68533" y="117505"/>
                  <a:pt x="70150" y="114061"/>
                  <a:pt x="70138" y="110275"/>
                </a:cubicBezTo>
                <a:cubicBezTo>
                  <a:pt x="72077" y="110208"/>
                  <a:pt x="73916" y="109084"/>
                  <a:pt x="75238" y="107160"/>
                </a:cubicBezTo>
                <a:cubicBezTo>
                  <a:pt x="76544" y="105253"/>
                  <a:pt x="77233" y="102726"/>
                  <a:pt x="77155" y="100131"/>
                </a:cubicBezTo>
                <a:cubicBezTo>
                  <a:pt x="79188" y="100114"/>
                  <a:pt x="81138" y="99018"/>
                  <a:pt x="82577" y="97078"/>
                </a:cubicBezTo>
                <a:cubicBezTo>
                  <a:pt x="84138" y="94981"/>
                  <a:pt x="84972" y="92090"/>
                  <a:pt x="84872" y="89115"/>
                </a:cubicBezTo>
                <a:cubicBezTo>
                  <a:pt x="87494" y="88986"/>
                  <a:pt x="89888" y="87051"/>
                  <a:pt x="91222" y="83992"/>
                </a:cubicBezTo>
                <a:cubicBezTo>
                  <a:pt x="92594" y="80844"/>
                  <a:pt x="92655" y="76957"/>
                  <a:pt x="91383" y="73736"/>
                </a:cubicBezTo>
                <a:lnTo>
                  <a:pt x="91344" y="73675"/>
                </a:lnTo>
                <a:lnTo>
                  <a:pt x="99350" y="63922"/>
                </a:lnTo>
                <a:cubicBezTo>
                  <a:pt x="99672" y="64241"/>
                  <a:pt x="99994" y="64526"/>
                  <a:pt x="100344" y="64772"/>
                </a:cubicBezTo>
                <a:cubicBezTo>
                  <a:pt x="101044" y="65214"/>
                  <a:pt x="101800" y="65438"/>
                  <a:pt x="102555" y="65438"/>
                </a:cubicBezTo>
                <a:cubicBezTo>
                  <a:pt x="103311" y="65438"/>
                  <a:pt x="104066" y="65214"/>
                  <a:pt x="104772" y="64772"/>
                </a:cubicBezTo>
                <a:cubicBezTo>
                  <a:pt x="105388" y="64336"/>
                  <a:pt x="105916" y="63822"/>
                  <a:pt x="106511" y="63117"/>
                </a:cubicBezTo>
                <a:cubicBezTo>
                  <a:pt x="107105" y="62412"/>
                  <a:pt x="107761" y="61523"/>
                  <a:pt x="108633" y="60343"/>
                </a:cubicBezTo>
                <a:lnTo>
                  <a:pt x="116211" y="50076"/>
                </a:lnTo>
                <a:cubicBezTo>
                  <a:pt x="117094" y="48880"/>
                  <a:pt x="117761" y="47979"/>
                  <a:pt x="118283" y="47174"/>
                </a:cubicBezTo>
                <a:cubicBezTo>
                  <a:pt x="118805" y="46363"/>
                  <a:pt x="119188" y="45642"/>
                  <a:pt x="119511" y="44809"/>
                </a:cubicBezTo>
                <a:cubicBezTo>
                  <a:pt x="119833" y="43858"/>
                  <a:pt x="120000" y="42835"/>
                  <a:pt x="120000" y="41811"/>
                </a:cubicBezTo>
                <a:cubicBezTo>
                  <a:pt x="120000" y="40788"/>
                  <a:pt x="119833" y="39765"/>
                  <a:pt x="119511" y="38814"/>
                </a:cubicBezTo>
                <a:cubicBezTo>
                  <a:pt x="119188" y="37975"/>
                  <a:pt x="118805" y="37259"/>
                  <a:pt x="118288" y="36454"/>
                </a:cubicBezTo>
                <a:cubicBezTo>
                  <a:pt x="117772" y="35649"/>
                  <a:pt x="117111" y="34760"/>
                  <a:pt x="116244" y="33580"/>
                </a:cubicBezTo>
                <a:lnTo>
                  <a:pt x="98222" y="9176"/>
                </a:lnTo>
                <a:cubicBezTo>
                  <a:pt x="97305" y="7683"/>
                  <a:pt x="95633" y="7610"/>
                  <a:pt x="94650" y="9014"/>
                </a:cubicBezTo>
                <a:cubicBezTo>
                  <a:pt x="93750" y="10289"/>
                  <a:pt x="93788" y="12308"/>
                  <a:pt x="94727" y="13527"/>
                </a:cubicBezTo>
                <a:lnTo>
                  <a:pt x="114572" y="40397"/>
                </a:lnTo>
                <a:cubicBezTo>
                  <a:pt x="114733" y="40626"/>
                  <a:pt x="114861" y="40794"/>
                  <a:pt x="114961" y="40950"/>
                </a:cubicBezTo>
                <a:cubicBezTo>
                  <a:pt x="115061" y="41107"/>
                  <a:pt x="115127" y="41241"/>
                  <a:pt x="115188" y="41398"/>
                </a:cubicBezTo>
                <a:cubicBezTo>
                  <a:pt x="115255" y="41582"/>
                  <a:pt x="115283" y="41772"/>
                  <a:pt x="115283" y="41968"/>
                </a:cubicBezTo>
                <a:cubicBezTo>
                  <a:pt x="115283" y="42164"/>
                  <a:pt x="115255" y="42359"/>
                  <a:pt x="115188" y="42538"/>
                </a:cubicBezTo>
                <a:cubicBezTo>
                  <a:pt x="115127" y="42700"/>
                  <a:pt x="115055" y="42835"/>
                  <a:pt x="114955" y="42991"/>
                </a:cubicBezTo>
                <a:cubicBezTo>
                  <a:pt x="114855" y="43142"/>
                  <a:pt x="114733" y="43316"/>
                  <a:pt x="114561" y="43545"/>
                </a:cubicBezTo>
                <a:lnTo>
                  <a:pt x="103833" y="58079"/>
                </a:lnTo>
                <a:cubicBezTo>
                  <a:pt x="103672" y="58308"/>
                  <a:pt x="103544" y="58476"/>
                  <a:pt x="103427" y="58610"/>
                </a:cubicBezTo>
                <a:cubicBezTo>
                  <a:pt x="103316" y="58744"/>
                  <a:pt x="103216" y="58845"/>
                  <a:pt x="103100" y="58929"/>
                </a:cubicBezTo>
                <a:cubicBezTo>
                  <a:pt x="102961" y="59013"/>
                  <a:pt x="102816" y="59052"/>
                  <a:pt x="102672" y="59052"/>
                </a:cubicBezTo>
                <a:cubicBezTo>
                  <a:pt x="102533" y="59052"/>
                  <a:pt x="102388" y="59013"/>
                  <a:pt x="102255" y="58929"/>
                </a:cubicBezTo>
                <a:cubicBezTo>
                  <a:pt x="102138" y="58845"/>
                  <a:pt x="102038" y="58744"/>
                  <a:pt x="101922" y="58610"/>
                </a:cubicBezTo>
                <a:cubicBezTo>
                  <a:pt x="101811" y="58476"/>
                  <a:pt x="101683" y="58302"/>
                  <a:pt x="101511" y="58073"/>
                </a:cubicBezTo>
                <a:lnTo>
                  <a:pt x="77977" y="26193"/>
                </a:lnTo>
                <a:cubicBezTo>
                  <a:pt x="77811" y="25969"/>
                  <a:pt x="77683" y="25796"/>
                  <a:pt x="77583" y="25645"/>
                </a:cubicBezTo>
                <a:cubicBezTo>
                  <a:pt x="77488" y="25488"/>
                  <a:pt x="77416" y="25354"/>
                  <a:pt x="77355" y="25197"/>
                </a:cubicBezTo>
                <a:cubicBezTo>
                  <a:pt x="77294" y="25013"/>
                  <a:pt x="77261" y="24823"/>
                  <a:pt x="77261" y="24627"/>
                </a:cubicBezTo>
                <a:cubicBezTo>
                  <a:pt x="77261" y="24431"/>
                  <a:pt x="77294" y="24235"/>
                  <a:pt x="77355" y="24051"/>
                </a:cubicBezTo>
                <a:cubicBezTo>
                  <a:pt x="77416" y="23894"/>
                  <a:pt x="77488" y="23760"/>
                  <a:pt x="77588" y="23604"/>
                </a:cubicBezTo>
                <a:cubicBezTo>
                  <a:pt x="77688" y="23447"/>
                  <a:pt x="77816" y="23279"/>
                  <a:pt x="77983" y="23050"/>
                </a:cubicBezTo>
                <a:lnTo>
                  <a:pt x="86105" y="12050"/>
                </a:lnTo>
                <a:cubicBezTo>
                  <a:pt x="87016" y="10725"/>
                  <a:pt x="86922" y="8634"/>
                  <a:pt x="85894" y="7476"/>
                </a:cubicBezTo>
                <a:cubicBezTo>
                  <a:pt x="85466" y="7001"/>
                  <a:pt x="84944" y="6766"/>
                  <a:pt x="84422" y="6777"/>
                </a:cubicBezTo>
                <a:close/>
                <a:moveTo>
                  <a:pt x="44277" y="32215"/>
                </a:moveTo>
                <a:lnTo>
                  <a:pt x="47694" y="36935"/>
                </a:lnTo>
                <a:cubicBezTo>
                  <a:pt x="47911" y="37192"/>
                  <a:pt x="48150" y="37405"/>
                  <a:pt x="48411" y="37561"/>
                </a:cubicBezTo>
                <a:cubicBezTo>
                  <a:pt x="48772" y="37779"/>
                  <a:pt x="49155" y="37886"/>
                  <a:pt x="49550" y="37886"/>
                </a:cubicBezTo>
                <a:lnTo>
                  <a:pt x="53111" y="37886"/>
                </a:lnTo>
                <a:lnTo>
                  <a:pt x="42505" y="52252"/>
                </a:lnTo>
                <a:cubicBezTo>
                  <a:pt x="40244" y="55847"/>
                  <a:pt x="40116" y="61076"/>
                  <a:pt x="42194" y="64862"/>
                </a:cubicBezTo>
                <a:cubicBezTo>
                  <a:pt x="44811" y="69621"/>
                  <a:pt x="49816" y="70487"/>
                  <a:pt x="53227" y="66780"/>
                </a:cubicBezTo>
                <a:lnTo>
                  <a:pt x="62094" y="54768"/>
                </a:lnTo>
                <a:lnTo>
                  <a:pt x="70911" y="54768"/>
                </a:lnTo>
                <a:lnTo>
                  <a:pt x="87133" y="76745"/>
                </a:lnTo>
                <a:cubicBezTo>
                  <a:pt x="87838" y="78076"/>
                  <a:pt x="87861" y="79865"/>
                  <a:pt x="87194" y="81230"/>
                </a:cubicBezTo>
                <a:cubicBezTo>
                  <a:pt x="86261" y="83137"/>
                  <a:pt x="84366" y="83657"/>
                  <a:pt x="82961" y="82387"/>
                </a:cubicBezTo>
                <a:lnTo>
                  <a:pt x="77016" y="74340"/>
                </a:lnTo>
                <a:cubicBezTo>
                  <a:pt x="76027" y="73239"/>
                  <a:pt x="74566" y="73423"/>
                  <a:pt x="73744" y="74754"/>
                </a:cubicBezTo>
                <a:cubicBezTo>
                  <a:pt x="73033" y="75912"/>
                  <a:pt x="73050" y="77595"/>
                  <a:pt x="73772" y="78736"/>
                </a:cubicBezTo>
                <a:lnTo>
                  <a:pt x="79572" y="86593"/>
                </a:lnTo>
                <a:cubicBezTo>
                  <a:pt x="80644" y="88304"/>
                  <a:pt x="80627" y="90820"/>
                  <a:pt x="79538" y="92509"/>
                </a:cubicBezTo>
                <a:cubicBezTo>
                  <a:pt x="78183" y="94606"/>
                  <a:pt x="75783" y="94651"/>
                  <a:pt x="74388" y="92598"/>
                </a:cubicBezTo>
                <a:lnTo>
                  <a:pt x="69572" y="86313"/>
                </a:lnTo>
                <a:cubicBezTo>
                  <a:pt x="68588" y="84909"/>
                  <a:pt x="66938" y="84921"/>
                  <a:pt x="65961" y="86330"/>
                </a:cubicBezTo>
                <a:cubicBezTo>
                  <a:pt x="65033" y="87672"/>
                  <a:pt x="65088" y="89786"/>
                  <a:pt x="66083" y="91038"/>
                </a:cubicBezTo>
                <a:lnTo>
                  <a:pt x="71594" y="98504"/>
                </a:lnTo>
                <a:cubicBezTo>
                  <a:pt x="72411" y="99678"/>
                  <a:pt x="72494" y="101479"/>
                  <a:pt x="71794" y="102793"/>
                </a:cubicBezTo>
                <a:cubicBezTo>
                  <a:pt x="70900" y="104459"/>
                  <a:pt x="69138" y="104728"/>
                  <a:pt x="68000" y="103369"/>
                </a:cubicBezTo>
                <a:lnTo>
                  <a:pt x="65511" y="99997"/>
                </a:lnTo>
                <a:cubicBezTo>
                  <a:pt x="64711" y="98593"/>
                  <a:pt x="63211" y="98375"/>
                  <a:pt x="62211" y="99516"/>
                </a:cubicBezTo>
                <a:cubicBezTo>
                  <a:pt x="61083" y="100802"/>
                  <a:pt x="61094" y="103162"/>
                  <a:pt x="62244" y="104420"/>
                </a:cubicBezTo>
                <a:lnTo>
                  <a:pt x="64966" y="108116"/>
                </a:lnTo>
                <a:cubicBezTo>
                  <a:pt x="65711" y="109375"/>
                  <a:pt x="65705" y="111158"/>
                  <a:pt x="64955" y="112405"/>
                </a:cubicBezTo>
                <a:cubicBezTo>
                  <a:pt x="64072" y="113871"/>
                  <a:pt x="62494" y="114122"/>
                  <a:pt x="61383" y="112970"/>
                </a:cubicBezTo>
                <a:lnTo>
                  <a:pt x="57988" y="108368"/>
                </a:lnTo>
                <a:cubicBezTo>
                  <a:pt x="59588" y="104269"/>
                  <a:pt x="59111" y="99080"/>
                  <a:pt x="56566" y="95629"/>
                </a:cubicBezTo>
                <a:cubicBezTo>
                  <a:pt x="55000" y="93510"/>
                  <a:pt x="52950" y="92447"/>
                  <a:pt x="50894" y="92447"/>
                </a:cubicBezTo>
                <a:cubicBezTo>
                  <a:pt x="50833" y="92447"/>
                  <a:pt x="50772" y="92459"/>
                  <a:pt x="50705" y="92459"/>
                </a:cubicBezTo>
                <a:cubicBezTo>
                  <a:pt x="50772" y="89568"/>
                  <a:pt x="50005" y="86648"/>
                  <a:pt x="48372" y="84440"/>
                </a:cubicBezTo>
                <a:cubicBezTo>
                  <a:pt x="46811" y="82320"/>
                  <a:pt x="44761" y="81258"/>
                  <a:pt x="42705" y="81258"/>
                </a:cubicBezTo>
                <a:cubicBezTo>
                  <a:pt x="42622" y="81258"/>
                  <a:pt x="42538" y="81269"/>
                  <a:pt x="42455" y="81274"/>
                </a:cubicBezTo>
                <a:cubicBezTo>
                  <a:pt x="42488" y="78445"/>
                  <a:pt x="41711" y="75599"/>
                  <a:pt x="40111" y="73440"/>
                </a:cubicBezTo>
                <a:cubicBezTo>
                  <a:pt x="38550" y="71321"/>
                  <a:pt x="36500" y="70258"/>
                  <a:pt x="34444" y="70258"/>
                </a:cubicBezTo>
                <a:cubicBezTo>
                  <a:pt x="33144" y="70258"/>
                  <a:pt x="31844" y="70689"/>
                  <a:pt x="30666" y="71539"/>
                </a:cubicBezTo>
                <a:lnTo>
                  <a:pt x="22955" y="61093"/>
                </a:lnTo>
                <a:cubicBezTo>
                  <a:pt x="23144" y="60847"/>
                  <a:pt x="23305" y="60629"/>
                  <a:pt x="23516" y="60343"/>
                </a:cubicBezTo>
                <a:lnTo>
                  <a:pt x="43672" y="33049"/>
                </a:lnTo>
                <a:cubicBezTo>
                  <a:pt x="43900" y="32735"/>
                  <a:pt x="44077" y="32489"/>
                  <a:pt x="44277" y="32215"/>
                </a:cubicBezTo>
                <a:close/>
                <a:moveTo>
                  <a:pt x="76266" y="32965"/>
                </a:moveTo>
                <a:cubicBezTo>
                  <a:pt x="76283" y="32981"/>
                  <a:pt x="76288" y="32993"/>
                  <a:pt x="76305" y="33015"/>
                </a:cubicBezTo>
                <a:lnTo>
                  <a:pt x="95838" y="59471"/>
                </a:lnTo>
                <a:lnTo>
                  <a:pt x="88144" y="69280"/>
                </a:lnTo>
                <a:lnTo>
                  <a:pt x="73911" y="49674"/>
                </a:lnTo>
                <a:cubicBezTo>
                  <a:pt x="73711" y="49366"/>
                  <a:pt x="73472" y="49109"/>
                  <a:pt x="73200" y="48924"/>
                </a:cubicBezTo>
                <a:cubicBezTo>
                  <a:pt x="72944" y="48745"/>
                  <a:pt x="72672" y="48639"/>
                  <a:pt x="72388" y="48600"/>
                </a:cubicBezTo>
                <a:lnTo>
                  <a:pt x="61211" y="48600"/>
                </a:lnTo>
                <a:cubicBezTo>
                  <a:pt x="60900" y="48550"/>
                  <a:pt x="60583" y="48589"/>
                  <a:pt x="60288" y="48723"/>
                </a:cubicBezTo>
                <a:cubicBezTo>
                  <a:pt x="60022" y="48846"/>
                  <a:pt x="59783" y="49031"/>
                  <a:pt x="59572" y="49277"/>
                </a:cubicBezTo>
                <a:lnTo>
                  <a:pt x="50561" y="61490"/>
                </a:lnTo>
                <a:cubicBezTo>
                  <a:pt x="49211" y="62793"/>
                  <a:pt x="47333" y="62362"/>
                  <a:pt x="46372" y="60528"/>
                </a:cubicBezTo>
                <a:cubicBezTo>
                  <a:pt x="45644" y="59130"/>
                  <a:pt x="45672" y="57257"/>
                  <a:pt x="46433" y="55898"/>
                </a:cubicBezTo>
                <a:lnTo>
                  <a:pt x="59733" y="37886"/>
                </a:lnTo>
                <a:lnTo>
                  <a:pt x="71122" y="37886"/>
                </a:lnTo>
                <a:cubicBezTo>
                  <a:pt x="71472" y="37925"/>
                  <a:pt x="71827" y="37863"/>
                  <a:pt x="72161" y="37707"/>
                </a:cubicBezTo>
                <a:cubicBezTo>
                  <a:pt x="72416" y="37584"/>
                  <a:pt x="72661" y="37399"/>
                  <a:pt x="72872" y="37164"/>
                </a:cubicBezTo>
                <a:lnTo>
                  <a:pt x="76266" y="32965"/>
                </a:lnTo>
                <a:close/>
                <a:moveTo>
                  <a:pt x="16072" y="40313"/>
                </a:moveTo>
                <a:cubicBezTo>
                  <a:pt x="15472" y="40313"/>
                  <a:pt x="14877" y="40620"/>
                  <a:pt x="14422" y="41235"/>
                </a:cubicBezTo>
                <a:cubicBezTo>
                  <a:pt x="13511" y="42471"/>
                  <a:pt x="13511" y="44462"/>
                  <a:pt x="14422" y="45698"/>
                </a:cubicBezTo>
                <a:cubicBezTo>
                  <a:pt x="15333" y="46928"/>
                  <a:pt x="16805" y="46928"/>
                  <a:pt x="17716" y="45698"/>
                </a:cubicBezTo>
                <a:cubicBezTo>
                  <a:pt x="18627" y="44462"/>
                  <a:pt x="18627" y="42471"/>
                  <a:pt x="17716" y="41235"/>
                </a:cubicBezTo>
                <a:cubicBezTo>
                  <a:pt x="17261" y="40620"/>
                  <a:pt x="16666" y="40313"/>
                  <a:pt x="16072" y="40313"/>
                </a:cubicBezTo>
                <a:close/>
                <a:moveTo>
                  <a:pt x="103761" y="40313"/>
                </a:moveTo>
                <a:cubicBezTo>
                  <a:pt x="103166" y="40313"/>
                  <a:pt x="102572" y="40620"/>
                  <a:pt x="102116" y="41235"/>
                </a:cubicBezTo>
                <a:cubicBezTo>
                  <a:pt x="101205" y="42471"/>
                  <a:pt x="101205" y="44462"/>
                  <a:pt x="102116" y="45698"/>
                </a:cubicBezTo>
                <a:cubicBezTo>
                  <a:pt x="103022" y="46928"/>
                  <a:pt x="104500" y="46928"/>
                  <a:pt x="105411" y="45698"/>
                </a:cubicBezTo>
                <a:cubicBezTo>
                  <a:pt x="106322" y="44462"/>
                  <a:pt x="106322" y="42471"/>
                  <a:pt x="105411" y="41235"/>
                </a:cubicBezTo>
                <a:cubicBezTo>
                  <a:pt x="104955" y="40620"/>
                  <a:pt x="104355" y="40313"/>
                  <a:pt x="103761" y="40313"/>
                </a:cubicBezTo>
                <a:close/>
                <a:moveTo>
                  <a:pt x="34444" y="76443"/>
                </a:moveTo>
                <a:cubicBezTo>
                  <a:pt x="35327" y="76443"/>
                  <a:pt x="36211" y="76896"/>
                  <a:pt x="36888" y="77813"/>
                </a:cubicBezTo>
                <a:cubicBezTo>
                  <a:pt x="38233" y="79636"/>
                  <a:pt x="38233" y="82594"/>
                  <a:pt x="36888" y="84423"/>
                </a:cubicBezTo>
                <a:cubicBezTo>
                  <a:pt x="35538" y="86246"/>
                  <a:pt x="33355" y="86246"/>
                  <a:pt x="32005" y="84423"/>
                </a:cubicBezTo>
                <a:cubicBezTo>
                  <a:pt x="30655" y="82594"/>
                  <a:pt x="30655" y="79636"/>
                  <a:pt x="32005" y="77813"/>
                </a:cubicBezTo>
                <a:cubicBezTo>
                  <a:pt x="32677" y="76896"/>
                  <a:pt x="33561" y="76443"/>
                  <a:pt x="34444" y="76443"/>
                </a:cubicBezTo>
                <a:close/>
                <a:moveTo>
                  <a:pt x="42705" y="87443"/>
                </a:moveTo>
                <a:cubicBezTo>
                  <a:pt x="43588" y="87443"/>
                  <a:pt x="44472" y="87895"/>
                  <a:pt x="45144" y="88813"/>
                </a:cubicBezTo>
                <a:cubicBezTo>
                  <a:pt x="46494" y="90636"/>
                  <a:pt x="46494" y="93594"/>
                  <a:pt x="45144" y="95422"/>
                </a:cubicBezTo>
                <a:cubicBezTo>
                  <a:pt x="43800" y="97245"/>
                  <a:pt x="41616" y="97245"/>
                  <a:pt x="40266" y="95422"/>
                </a:cubicBezTo>
                <a:cubicBezTo>
                  <a:pt x="38916" y="93594"/>
                  <a:pt x="38916" y="90636"/>
                  <a:pt x="40266" y="88813"/>
                </a:cubicBezTo>
                <a:cubicBezTo>
                  <a:pt x="40938" y="87895"/>
                  <a:pt x="41822" y="87443"/>
                  <a:pt x="42705" y="87443"/>
                </a:cubicBezTo>
                <a:close/>
                <a:moveTo>
                  <a:pt x="50894" y="98632"/>
                </a:moveTo>
                <a:cubicBezTo>
                  <a:pt x="51777" y="98632"/>
                  <a:pt x="52661" y="99085"/>
                  <a:pt x="53338" y="100002"/>
                </a:cubicBezTo>
                <a:cubicBezTo>
                  <a:pt x="54683" y="101825"/>
                  <a:pt x="54683" y="104784"/>
                  <a:pt x="53338" y="106612"/>
                </a:cubicBezTo>
                <a:cubicBezTo>
                  <a:pt x="51988" y="108435"/>
                  <a:pt x="49805" y="108435"/>
                  <a:pt x="48455" y="106612"/>
                </a:cubicBezTo>
                <a:cubicBezTo>
                  <a:pt x="47105" y="104784"/>
                  <a:pt x="47105" y="101825"/>
                  <a:pt x="48455" y="100002"/>
                </a:cubicBezTo>
                <a:cubicBezTo>
                  <a:pt x="49127" y="99085"/>
                  <a:pt x="50011" y="98632"/>
                  <a:pt x="50894" y="986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9844" y="1635646"/>
            <a:ext cx="368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atin typeface="Dosis" charset="0"/>
              </a:rPr>
              <a:t>THANK YOU</a:t>
            </a:r>
            <a:endParaRPr lang="en-IN" sz="4800" b="1" u="sng" dirty="0">
              <a:latin typeface="Dosi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9144000" cy="451485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D9483FE-125D-4DBA-9BA4-2FDB9A27C0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492885"/>
              </p:ext>
            </p:extLst>
          </p:nvPr>
        </p:nvGraphicFramePr>
        <p:xfrm>
          <a:off x="424383" y="123478"/>
          <a:ext cx="1944216" cy="51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2F11019-10B8-457C-A34D-954CF5052F3F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8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800" smtClean="0">
                <a:solidFill>
                  <a:schemeClr val="tx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8</a:t>
            </a:fld>
            <a:endParaRPr lang="ru" sz="800" dirty="0">
              <a:solidFill>
                <a:schemeClr val="tx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501654979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8454628" y="4695230"/>
            <a:ext cx="335756" cy="144661"/>
          </a:xfrm>
          <a:prstGeom prst="rect">
            <a:avLst/>
          </a:prstGeom>
          <a:noFill/>
          <a:ln>
            <a:noFill/>
          </a:ln>
        </p:spPr>
        <p:txBody>
          <a:bodyPr wrap="square" lIns="14300" tIns="14300" rIns="14300" bIns="143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ru" sz="800" dirty="0">
              <a:solidFill>
                <a:srgbClr val="9B9A9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CCB19-0BC6-4C2F-9903-EA2106D6C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969671"/>
              </p:ext>
            </p:extLst>
          </p:nvPr>
        </p:nvGraphicFramePr>
        <p:xfrm>
          <a:off x="107504" y="51470"/>
          <a:ext cx="3024336" cy="5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7399C1-EE07-4D43-A825-E854B5CEF631}"/>
              </a:ext>
            </a:extLst>
          </p:cNvPr>
          <p:cNvSpPr/>
          <p:nvPr/>
        </p:nvSpPr>
        <p:spPr>
          <a:xfrm>
            <a:off x="0" y="4948014"/>
            <a:ext cx="899592" cy="195486"/>
          </a:xfrm>
          <a:prstGeom prst="rect">
            <a:avLst/>
          </a:prstGeom>
          <a:solidFill>
            <a:srgbClr val="E2F4FE"/>
          </a:solidFill>
          <a:ln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C:\Users\hp\Downloads\WhatsApp Image 2021-03-10 at 10.43.34 AM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8538"/>
            <a:ext cx="295232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ru" sz="800" b="0" i="0" u="none" smtClean="0">
                <a:solidFill>
                  <a:schemeClr val="accent5"/>
                </a:solidFill>
                <a:latin typeface="Dosis"/>
                <a:ea typeface="Dosis"/>
                <a:cs typeface="Dosis"/>
                <a:sym typeface="Dosis"/>
              </a:rPr>
              <a:t>9</a:t>
            </a:fld>
            <a:endParaRPr lang="ru" sz="800" b="0" i="0" u="none">
              <a:solidFill>
                <a:schemeClr val="accent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 bwMode="auto">
          <a:xfrm>
            <a:off x="4499992" y="4742954"/>
            <a:ext cx="335756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fld id="{00000000-1234-1234-1234-123412341234}" type="slidenum">
              <a:rPr lang="ru" sz="1100" smtClean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pPr algn="ctr">
                <a:buSzPct val="25000"/>
              </a:pPr>
              <a:t>9</a:t>
            </a:fld>
            <a:endParaRPr lang="ru" sz="1100" dirty="0">
              <a:solidFill>
                <a:schemeClr val="bg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04587351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24115</TotalTime>
  <Words>329</Words>
  <Application>Microsoft Office PowerPoint</Application>
  <PresentationFormat>On-screen Show (16:9)</PresentationFormat>
  <Paragraphs>119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Dosis</vt:lpstr>
      <vt:lpstr>Wingdings</vt:lpstr>
      <vt:lpstr>Open Sans</vt:lpstr>
      <vt:lpstr>Poppins</vt:lpstr>
      <vt:lpstr>Leelawadee</vt:lpstr>
      <vt:lpstr>Arial</vt:lpstr>
      <vt:lpstr>Simple Light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$UBA$H</dc:creator>
  <cp:lastModifiedBy>BANU THEJA</cp:lastModifiedBy>
  <cp:revision>128</cp:revision>
  <dcterms:modified xsi:type="dcterms:W3CDTF">2021-05-06T07:48:30Z</dcterms:modified>
</cp:coreProperties>
</file>