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80" r:id="rId3"/>
    <p:sldId id="293" r:id="rId4"/>
    <p:sldId id="262" r:id="rId5"/>
    <p:sldId id="329" r:id="rId6"/>
    <p:sldId id="330" r:id="rId7"/>
    <p:sldId id="268" r:id="rId8"/>
    <p:sldId id="315" r:id="rId9"/>
    <p:sldId id="337" r:id="rId10"/>
    <p:sldId id="275" r:id="rId11"/>
    <p:sldId id="294" r:id="rId12"/>
    <p:sldId id="295" r:id="rId13"/>
    <p:sldId id="278" r:id="rId14"/>
    <p:sldId id="333" r:id="rId15"/>
    <p:sldId id="334" r:id="rId16"/>
    <p:sldId id="335" r:id="rId17"/>
    <p:sldId id="336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6349" autoAdjust="0"/>
  </p:normalViewPr>
  <p:slideViewPr>
    <p:cSldViewPr snapToGrid="0" snapToObjects="1">
      <p:cViewPr varScale="1">
        <p:scale>
          <a:sx n="109" d="100"/>
          <a:sy n="109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6.png"/><Relationship Id="rId5" Type="http://schemas.openxmlformats.org/officeDocument/2006/relationships/tags" Target="../tags/tag34.xml"/><Relationship Id="rId10" Type="http://schemas.openxmlformats.org/officeDocument/2006/relationships/image" Target="../media/image26.png"/><Relationship Id="rId4" Type="http://schemas.openxmlformats.org/officeDocument/2006/relationships/tags" Target="../tags/tag33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27.png"/><Relationship Id="rId26" Type="http://schemas.openxmlformats.org/officeDocument/2006/relationships/image" Target="../media/image6.png"/><Relationship Id="rId3" Type="http://schemas.openxmlformats.org/officeDocument/2006/relationships/tags" Target="../tags/tag39.xml"/><Relationship Id="rId21" Type="http://schemas.openxmlformats.org/officeDocument/2006/relationships/image" Target="../media/image30.jpe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notesSlide" Target="../notesSlides/notesSlide3.xml"/><Relationship Id="rId25" Type="http://schemas.openxmlformats.org/officeDocument/2006/relationships/image" Target="../media/image33.png"/><Relationship Id="rId2" Type="http://schemas.openxmlformats.org/officeDocument/2006/relationships/tags" Target="../tags/tag38.xml"/><Relationship Id="rId16" Type="http://schemas.openxmlformats.org/officeDocument/2006/relationships/slideLayout" Target="../slideLayouts/slideLayout8.xml"/><Relationship Id="rId20" Type="http://schemas.openxmlformats.org/officeDocument/2006/relationships/image" Target="../media/image29.jpe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2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24.jpeg"/><Relationship Id="rId10" Type="http://schemas.openxmlformats.org/officeDocument/2006/relationships/tags" Target="../tags/tag46.xml"/><Relationship Id="rId19" Type="http://schemas.openxmlformats.org/officeDocument/2006/relationships/image" Target="../media/image28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4.jpeg"/><Relationship Id="rId5" Type="http://schemas.openxmlformats.org/officeDocument/2006/relationships/tags" Target="../tags/tag17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2.xml"/><Relationship Id="rId7" Type="http://schemas.openxmlformats.org/officeDocument/2006/relationships/image" Target="../media/image1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29426" y="644954"/>
            <a:ext cx="5331877" cy="937764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智能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BLDC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驱动系统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54120" y="4701540"/>
            <a:ext cx="4683125" cy="2417445"/>
          </a:xfrm>
        </p:spPr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杨欣程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刘悦多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包镕新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图片包含 游戏机, 画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5" y="2112645"/>
            <a:ext cx="3658235" cy="1715770"/>
          </a:xfrm>
          <a:prstGeom prst="rect">
            <a:avLst/>
          </a:prstGeom>
        </p:spPr>
      </p:pic>
      <p:sp>
        <p:nvSpPr>
          <p:cNvPr id="9" name="文本占位符 1"/>
          <p:cNvSpPr txBox="1"/>
          <p:nvPr/>
        </p:nvSpPr>
        <p:spPr>
          <a:xfrm>
            <a:off x="4674870" y="3828415"/>
            <a:ext cx="2841625" cy="104584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ILWT</a:t>
            </a:r>
          </a:p>
          <a:p>
            <a:r>
              <a:rPr lang="en-US" altLang="zh-CN" sz="3200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ASC123511</a:t>
            </a:r>
            <a:endParaRPr lang="zh-CN" altLang="en-US" sz="3200" b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图片包含 游戏机, 桌子&#10;&#10;描述已自动生成">
            <a:extLst>
              <a:ext uri="{FF2B5EF4-FFF2-40B4-BE49-F238E27FC236}">
                <a16:creationId xmlns:a16="http://schemas.microsoft.com/office/drawing/2014/main" id="{06951A44-AC15-40E2-999A-E008DF3C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810" y="0"/>
            <a:ext cx="1750190" cy="841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328057" y="414866"/>
            <a:ext cx="4293370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加速器设计</a:t>
            </a:r>
            <a:r>
              <a:rPr kumimoji="1" lang="en-US" altLang="zh-CN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加速器结构</a:t>
            </a:r>
          </a:p>
        </p:txBody>
      </p:sp>
      <p:pic>
        <p:nvPicPr>
          <p:cNvPr id="13" name="图片 12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056" y="804333"/>
            <a:ext cx="7261171" cy="56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7706995" y="1962785"/>
            <a:ext cx="3623310" cy="224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主要构件：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APB interface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Command Storage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Motor Controller ACC</a:t>
            </a:r>
          </a:p>
        </p:txBody>
      </p:sp>
      <p:pic>
        <p:nvPicPr>
          <p:cNvPr id="2" name="图片 1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F20CDA86-6546-480A-BB41-98FFA1A74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328057" y="414866"/>
            <a:ext cx="4985348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加速器设计</a:t>
            </a:r>
            <a:r>
              <a:rPr kumimoji="1" lang="en-US" altLang="zh-CN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加速器细节设计</a:t>
            </a:r>
          </a:p>
        </p:txBody>
      </p:sp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329" y="1154023"/>
            <a:ext cx="7237622" cy="28596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1329" y="4061814"/>
            <a:ext cx="7240640" cy="18228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0582" y="1105870"/>
            <a:ext cx="3965418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状态转移图：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30582" y="3754933"/>
            <a:ext cx="3965418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编程模型：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50730" y="678399"/>
            <a:ext cx="3368385" cy="520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稳定性设计：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自主运行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影子寄存器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硬件堵转保护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纳秒级响应速度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功能性设计：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定义初始化序列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自动重启动设置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正反转设置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堵转警告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转速监测</a:t>
            </a:r>
            <a:endParaRPr lang="en-US" altLang="zh-CN" sz="2000" b="1" kern="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993A4397-D716-4E3A-BC87-ED3098C35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8765CD7-CA31-4F0E-BAEF-EE0EC8CA66C7}"/>
              </a:ext>
            </a:extLst>
          </p:cNvPr>
          <p:cNvSpPr txBox="1">
            <a:spLocks/>
          </p:cNvSpPr>
          <p:nvPr/>
        </p:nvSpPr>
        <p:spPr>
          <a:xfrm>
            <a:off x="328056" y="414866"/>
            <a:ext cx="456521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辅助外设</a:t>
            </a:r>
            <a:r>
              <a:rPr kumimoji="1" lang="en-US" altLang="zh-CN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真随机数生成器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6B037-ECCE-4A59-B2BC-F11CE23A8795}"/>
              </a:ext>
            </a:extLst>
          </p:cNvPr>
          <p:cNvSpPr txBox="1"/>
          <p:nvPr/>
        </p:nvSpPr>
        <p:spPr>
          <a:xfrm>
            <a:off x="328056" y="2086954"/>
            <a:ext cx="3136106" cy="363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solidFill>
                  <a:schemeClr val="accent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遗传算法需要经过变异运算，才能更好的求解出全局最优值。</a:t>
            </a:r>
            <a:r>
              <a:rPr lang="en-US" altLang="zh-CN" sz="2000" kern="100" dirty="0">
                <a:solidFill>
                  <a:schemeClr val="accent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en-US" sz="2000" kern="100" dirty="0">
                <a:solidFill>
                  <a:schemeClr val="accent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序列</a:t>
            </a:r>
            <a:r>
              <a:rPr lang="zh-CN" altLang="zh-CN" sz="2000" kern="100" dirty="0">
                <a:solidFill>
                  <a:schemeClr val="accent5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随机数发生器能够使变异过程更具随机性。</a:t>
            </a:r>
            <a:endParaRPr lang="en-US" altLang="zh-CN" sz="2000" kern="100" dirty="0">
              <a:solidFill>
                <a:schemeClr val="accent5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TRNG</a:t>
            </a:r>
            <a:r>
              <a:rPr lang="zh-CN" altLang="en-US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seed</a:t>
            </a:r>
            <a:r>
              <a:rPr lang="zh-CN" altLang="en-US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RTC</a:t>
            </a:r>
            <a:r>
              <a:rPr lang="zh-CN" altLang="en-US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产生，进一步增强了数据的随机性</a:t>
            </a:r>
            <a:r>
              <a:rPr lang="en-US" altLang="zh-CN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.RTC</a:t>
            </a:r>
            <a:r>
              <a:rPr lang="zh-CN" altLang="en-US" sz="2000" kern="1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也可以用于显示系统当前时间。</a:t>
            </a:r>
            <a:endParaRPr lang="zh-CN" altLang="en-US" sz="2000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37D304-9D33-495D-8B9B-D3EC25D1C5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9366" y="1708179"/>
            <a:ext cx="8088240" cy="439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D54A196-9696-4F87-B712-D0DA67EF2C45}"/>
              </a:ext>
            </a:extLst>
          </p:cNvPr>
          <p:cNvSpPr txBox="1"/>
          <p:nvPr/>
        </p:nvSpPr>
        <p:spPr>
          <a:xfrm>
            <a:off x="4309267" y="1340504"/>
            <a:ext cx="4388798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使用</a:t>
            </a:r>
            <a:r>
              <a:rPr lang="en-US" altLang="zh-CN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MATLAB</a:t>
            </a: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绘制</a:t>
            </a:r>
            <a:r>
              <a:rPr lang="en-US" altLang="zh-CN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TRNG</a:t>
            </a: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产生的</a:t>
            </a:r>
            <a:r>
              <a:rPr lang="en-US" altLang="zh-CN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5000</a:t>
            </a: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个连续数据点</a:t>
            </a:r>
          </a:p>
        </p:txBody>
      </p:sp>
      <p:pic>
        <p:nvPicPr>
          <p:cNvPr id="2" name="图片 1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4C681E02-2460-44A8-8D43-F66C4DBD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"/>
          <p:cNvSpPr/>
          <p:nvPr>
            <p:custDataLst>
              <p:tags r:id="rId2"/>
            </p:custDataLst>
          </p:nvPr>
        </p:nvSpPr>
        <p:spPr>
          <a:xfrm>
            <a:off x="3888714" y="558098"/>
            <a:ext cx="7975230" cy="5741803"/>
          </a:xfrm>
          <a:prstGeom prst="rect">
            <a:avLst/>
          </a:prstGeom>
          <a:blipFill rotWithShape="1">
            <a:blip r:embed="rId5">
              <a:alphaModFix amt="20000"/>
            </a:blip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4069946" y="1496736"/>
            <a:ext cx="7612766" cy="38645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LCD驱动加速器  ：提高LCD刷新速率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全双工UART     ：提高UART发送速率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通用定时器</a:t>
            </a: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：自动脉宽捕获（具备毛刺抑制功能）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ADC接口</a:t>
            </a: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  ：自动读取ADC数据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温度传感器接口 ：自动读取温度和传感器状态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矩阵键盘驱动器 ：自动行扫描，消抖</a:t>
            </a: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数码管驱动器</a:t>
            </a: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：自动动态刷新数码管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DD1477-C2B9-4C12-B2F6-E032DEDECA63}"/>
              </a:ext>
            </a:extLst>
          </p:cNvPr>
          <p:cNvSpPr txBox="1">
            <a:spLocks/>
          </p:cNvSpPr>
          <p:nvPr/>
        </p:nvSpPr>
        <p:spPr>
          <a:xfrm>
            <a:off x="328056" y="414866"/>
            <a:ext cx="456521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辅助外设</a:t>
            </a:r>
            <a:r>
              <a:rPr kumimoji="1" lang="en-US" altLang="zh-CN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驱动加速器</a:t>
            </a:r>
          </a:p>
        </p:txBody>
      </p: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BF052AC1-D2E2-4683-A935-125A6B004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C27333-A300-4C33-800B-ECBB2075E499}"/>
              </a:ext>
            </a:extLst>
          </p:cNvPr>
          <p:cNvSpPr txBox="1">
            <a:spLocks/>
          </p:cNvSpPr>
          <p:nvPr/>
        </p:nvSpPr>
        <p:spPr>
          <a:xfrm>
            <a:off x="328055" y="414866"/>
            <a:ext cx="6875933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r>
              <a:rPr kumimoji="1" lang="en-US" altLang="zh-CN" sz="28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</a:t>
            </a:r>
            <a:r>
              <a:rPr kumimoji="1" lang="en-US" altLang="zh-CN" sz="28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BLDC</a:t>
            </a:r>
            <a:r>
              <a:rPr kumimoji="1" lang="zh-CN" altLang="en-US" sz="28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驱动系统（演示系统）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688C79-027D-4D92-9372-65575CBF68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9998" y="1104345"/>
            <a:ext cx="7252003" cy="543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2CA961D9-6679-400B-81A7-6D3EF536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835051" y="-3212"/>
            <a:ext cx="60960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642962" y="609506"/>
            <a:ext cx="4201109" cy="120676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成果展示-&gt;功耗和资源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7487783" y="2435447"/>
            <a:ext cx="4704217" cy="381304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fontAlgn="ctr">
              <a:lnSpc>
                <a:spcPct val="130000"/>
              </a:lnSpc>
              <a:spcBef>
                <a:spcPts val="1000"/>
              </a:spcBef>
              <a:buSzPct val="100000"/>
              <a:buFont typeface="Wingdings" panose="05000000000000000000" charset="0"/>
              <a:buChar char="l"/>
            </a:pPr>
            <a:r>
              <a:rPr lang="zh-CN" altLang="zh-CN" sz="1800" b="1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除去CPU内核，仲裁器和RAM interface以外，所有的外设全部由我们自主设计并验证。</a:t>
            </a:r>
            <a:endParaRPr lang="en-US" altLang="zh-CN" sz="1800" b="1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ctr">
              <a:lnSpc>
                <a:spcPct val="130000"/>
              </a:lnSpc>
              <a:spcBef>
                <a:spcPts val="1000"/>
              </a:spcBef>
              <a:buSzPct val="100000"/>
              <a:buFont typeface="Wingdings" panose="05000000000000000000" charset="0"/>
              <a:buChar char="l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 </a:t>
            </a:r>
            <a:r>
              <a:rPr lang="zh-CN" altLang="zh-CN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Design Start Eval</a:t>
            </a: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</a:p>
          <a:p>
            <a:pPr marL="285750" indent="-285750" fontAlgn="ctr">
              <a:lnSpc>
                <a:spcPct val="130000"/>
              </a:lnSpc>
              <a:spcBef>
                <a:spcPts val="1000"/>
              </a:spcBef>
              <a:buSzPct val="100000"/>
              <a:buFont typeface="Wingdings" panose="05000000000000000000" charset="0"/>
              <a:buChar char="l"/>
            </a:pP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GPIO</a:t>
            </a: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端口复用</a:t>
            </a:r>
            <a:endParaRPr lang="zh-CN" altLang="zh-CN" sz="1800" b="1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划分时钟域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严格时序约束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完整管脚约束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7444656" y="1973505"/>
            <a:ext cx="4747344" cy="76201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72622" y="400851"/>
            <a:ext cx="6592225" cy="3123709"/>
          </a:xfrm>
          <a:prstGeom prst="rect">
            <a:avLst/>
          </a:prstGeom>
        </p:spPr>
      </p:pic>
      <p:pic>
        <p:nvPicPr>
          <p:cNvPr id="5" name="图片 4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96374" y="3619809"/>
            <a:ext cx="6668474" cy="2816850"/>
          </a:xfrm>
          <a:prstGeom prst="rect">
            <a:avLst/>
          </a:prstGeom>
        </p:spPr>
      </p:pic>
      <p:pic>
        <p:nvPicPr>
          <p:cNvPr id="6" name="图片 5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FB4C26F9-856D-4BA0-A7D0-AAA21FC437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A-图片 24" descr="几何图形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rcRect l="-3189" r="-3189"/>
          <a:stretch>
            <a:fillRect/>
          </a:stretch>
        </p:blipFill>
        <p:spPr>
          <a:xfrm>
            <a:off x="5070736" y="1587514"/>
            <a:ext cx="4910668" cy="3683003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</p:pic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 rot="16200000">
            <a:off x="10096478" y="3865848"/>
            <a:ext cx="84666" cy="84666"/>
          </a:xfrm>
          <a:prstGeom prst="ellipse">
            <a:avLst/>
          </a:prstGeom>
          <a:noFill/>
          <a:ln w="158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16200000">
            <a:off x="10096478" y="3647410"/>
            <a:ext cx="84666" cy="84666"/>
          </a:xfrm>
          <a:prstGeom prst="ellipse">
            <a:avLst/>
          </a:prstGeom>
          <a:noFill/>
          <a:ln w="158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983198" y="1587543"/>
            <a:ext cx="314925" cy="3682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>
            <p:custDataLst>
              <p:tags r:id="rId6"/>
            </p:custDataLst>
          </p:nvPr>
        </p:nvSpPr>
        <p:spPr>
          <a:xfrm rot="16200000">
            <a:off x="10096478" y="3210533"/>
            <a:ext cx="84666" cy="8466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 rot="16200000">
            <a:off x="10096478" y="2992095"/>
            <a:ext cx="84666" cy="8466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8"/>
            </p:custDataLst>
          </p:nvPr>
        </p:nvSpPr>
        <p:spPr>
          <a:xfrm rot="16200000">
            <a:off x="10096478" y="3428972"/>
            <a:ext cx="84666" cy="8466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PA-图片 21" descr="字体感觉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rcRect l="-26" r="-26"/>
          <a:stretch>
            <a:fillRect/>
          </a:stretch>
        </p:blipFill>
        <p:spPr>
          <a:xfrm>
            <a:off x="5070736" y="1587514"/>
            <a:ext cx="4910668" cy="3683003"/>
          </a:xfrm>
          <a:prstGeom prst="rect">
            <a:avLst/>
          </a:prstGeom>
        </p:spPr>
      </p:pic>
      <p:pic>
        <p:nvPicPr>
          <p:cNvPr id="6" name="PA-图片 24" descr="几何图形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rcRect l="-1019" r="-1019"/>
          <a:stretch>
            <a:fillRect/>
          </a:stretch>
        </p:blipFill>
        <p:spPr>
          <a:xfrm>
            <a:off x="5070736" y="1587514"/>
            <a:ext cx="4910668" cy="3683003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</p:spPr>
      </p:pic>
      <p:pic>
        <p:nvPicPr>
          <p:cNvPr id="12" name="PA-图片 24" descr="几何图形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rcRect t="-74" b="-74"/>
          <a:stretch>
            <a:fillRect/>
          </a:stretch>
        </p:blipFill>
        <p:spPr>
          <a:xfrm>
            <a:off x="5070661" y="1587514"/>
            <a:ext cx="4910668" cy="3683003"/>
          </a:xfrm>
          <a:prstGeom prst="rect">
            <a:avLst/>
          </a:prstGeom>
        </p:spPr>
      </p:pic>
      <p:pic>
        <p:nvPicPr>
          <p:cNvPr id="15" name="PA-图片 14" descr="几何拼接2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rcRect l="-54635" r="-54635"/>
          <a:stretch>
            <a:fillRect/>
          </a:stretch>
        </p:blipFill>
        <p:spPr>
          <a:xfrm>
            <a:off x="5070736" y="1587514"/>
            <a:ext cx="4910671" cy="3683003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EEE14F2E-51DC-46FA-969C-67FE27A1879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6200000">
            <a:off x="10096439" y="3623705"/>
            <a:ext cx="84666" cy="8466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701A16D-2981-4D89-B5C7-1EC272A6A2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10098266" y="3843931"/>
            <a:ext cx="81090" cy="8466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1EA012-4E91-4E33-AF85-16BF5493745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893877" y="3020322"/>
            <a:ext cx="5029143" cy="120676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成果展示-&gt;</a:t>
            </a:r>
            <a:endParaRPr lang="en-US" altLang="zh-CN" sz="3600" b="1" spc="300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3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spc="3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设计迭代</a:t>
            </a:r>
          </a:p>
        </p:txBody>
      </p:sp>
      <p:pic>
        <p:nvPicPr>
          <p:cNvPr id="4" name="图片 3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E5FF09DF-49FD-46C9-A757-A2AB00E79BC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4055" y="2946903"/>
            <a:ext cx="11146606" cy="937764"/>
          </a:xfrm>
        </p:spPr>
        <p:txBody>
          <a:bodyPr/>
          <a:lstStyle/>
          <a:p>
            <a:r>
              <a:rPr lang="en-US" altLang="zh-CN" sz="6000" b="0" dirty="0">
                <a:latin typeface="Segoe UI" panose="020B0502040204020203"/>
                <a:ea typeface="微软雅黑" panose="020B0503020204020204" pitchFamily="34" charset="-122"/>
              </a:rPr>
              <a:t>THANKS</a:t>
            </a:r>
          </a:p>
        </p:txBody>
      </p: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632FEB28-3EB4-4DDE-8832-9A154534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Group: ILWT</a:t>
            </a:r>
            <a:endParaRPr lang="zh-CN" altLang="en-US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97534" y="609311"/>
            <a:ext cx="4588044" cy="888855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97534" y="1498167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86106" y="2400857"/>
            <a:ext cx="1846774" cy="45547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研究价值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86105" y="2856333"/>
            <a:ext cx="1846774" cy="455476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ONE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2439913" y="3911419"/>
            <a:ext cx="1846774" cy="45547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1775460" y="4365625"/>
            <a:ext cx="3194685" cy="45529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TWO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286100" y="2399484"/>
            <a:ext cx="1846774" cy="45547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系统构成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970020" y="2853690"/>
            <a:ext cx="2519045" cy="45529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THREE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986094" y="2400857"/>
            <a:ext cx="1846774" cy="45547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辅助外设</a:t>
            </a:r>
            <a:endParaRPr kumimoji="1"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030962" y="2853793"/>
            <a:ext cx="1846774" cy="455476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FIVE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832915" y="3911419"/>
            <a:ext cx="1846774" cy="45547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成果展示</a:t>
            </a:r>
            <a:endParaRPr kumimoji="1"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832914" y="4366895"/>
            <a:ext cx="1846774" cy="455476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SIX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6057900" y="3910330"/>
            <a:ext cx="2245360" cy="455295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加速器设计</a:t>
            </a:r>
            <a:endParaRPr kumimoji="1"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5883910" y="4365625"/>
            <a:ext cx="2593340" cy="45529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PART</a:t>
            </a:r>
            <a:r>
              <a:rPr lang="zh-CN" altLang="en-US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FOUR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6420" y="3248307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30780" y="4760242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7520" y="3248307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3704" y="4760242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2268" y="3248307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14317" y="4760242"/>
            <a:ext cx="1083718" cy="60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2800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pic>
        <p:nvPicPr>
          <p:cNvPr id="24" name="图片 23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C0C17763-F558-4D51-BCFC-CBEA66B4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8057" y="414866"/>
            <a:ext cx="3573383" cy="389467"/>
          </a:xfrm>
        </p:spPr>
        <p:txBody>
          <a:bodyPr/>
          <a:lstStyle/>
          <a:p>
            <a:pPr algn="l"/>
            <a:r>
              <a:rPr kumimoji="1" lang="zh-CN" altLang="en-US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研究价值</a:t>
            </a:r>
            <a:r>
              <a:rPr kumimoji="1" lang="en-US" altLang="zh-CN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研究背景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237528" y="493115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GB" sz="2000" dirty="0">
                <a:latin typeface="楷体" panose="02010609060101010101" pitchFamily="49" charset="-122"/>
                <a:ea typeface="楷体" panose="02010609060101010101" pitchFamily="49" charset="-122"/>
              </a:rPr>
              <a:t>BLDC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电机</a:t>
            </a:r>
          </a:p>
        </p:txBody>
      </p:sp>
      <p:pic>
        <p:nvPicPr>
          <p:cNvPr id="6" name="图片 5" descr="u=2213203619,399711673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4798" y="2334046"/>
            <a:ext cx="3097566" cy="23278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3595649" y="1079524"/>
            <a:ext cx="4285805" cy="483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GB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无刷永磁直流电机（BLDC）是一种随着半导体器件的发展而兴起的电机</a:t>
            </a:r>
            <a:r>
              <a:rPr lang="zh-CN" altLang="en-GB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主要结构包括永磁体转子，硅钢片定子，线圈，电机轴和轴承。</a:t>
            </a:r>
            <a:endParaRPr lang="zh-CN" altLang="en-GB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BLDC</a:t>
            </a:r>
            <a:r>
              <a:rPr lang="en-GB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具备较低的运行噪声，较高的功率密度，极高的效率和极高的可靠性</a:t>
            </a:r>
            <a:r>
              <a:rPr lang="en-GB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因此，</a:t>
            </a:r>
            <a:r>
              <a:rPr lang="en-GB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BLDC常常用于高端的家用电器</a:t>
            </a:r>
            <a:r>
              <a:rPr lang="zh-CN" altLang="en-GB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无人机、电动汽车</a:t>
            </a:r>
            <a:r>
              <a:rPr lang="zh-CN" altLang="en-GB" sz="2000" dirty="0">
                <a:latin typeface="楷体" panose="02010609060101010101" pitchFamily="49" charset="-122"/>
                <a:ea typeface="楷体" panose="02010609060101010101" pitchFamily="49" charset="-122"/>
              </a:rPr>
              <a:t>和工业制造等领域</a:t>
            </a:r>
            <a:r>
              <a:rPr lang="en-GB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但是，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BLDC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需要复杂的外电路实现转子位置检测。</a:t>
            </a:r>
            <a:endParaRPr lang="en-GB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33781" y="1604492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11" name="椭圆 10"/>
          <p:cNvSpPr/>
          <p:nvPr/>
        </p:nvSpPr>
        <p:spPr>
          <a:xfrm>
            <a:off x="8033781" y="3012759"/>
            <a:ext cx="878682" cy="878682"/>
          </a:xfrm>
          <a:prstGeom prst="ellipse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12" name="椭圆 11"/>
          <p:cNvSpPr/>
          <p:nvPr/>
        </p:nvSpPr>
        <p:spPr>
          <a:xfrm>
            <a:off x="8033781" y="4422296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13" name="Rectangle 96"/>
          <p:cNvSpPr/>
          <p:nvPr/>
        </p:nvSpPr>
        <p:spPr>
          <a:xfrm>
            <a:off x="9028987" y="1919074"/>
            <a:ext cx="279812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  多数方案利用单片机作为控制器，使用定时器和中断实现换相</a:t>
            </a:r>
          </a:p>
        </p:txBody>
      </p:sp>
      <p:sp>
        <p:nvSpPr>
          <p:cNvPr id="14" name="矩形 13"/>
          <p:cNvSpPr/>
          <p:nvPr/>
        </p:nvSpPr>
        <p:spPr>
          <a:xfrm>
            <a:off x="9028986" y="1604492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不够稳定，智能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9136647" y="1919074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96"/>
          <p:cNvSpPr/>
          <p:nvPr/>
        </p:nvSpPr>
        <p:spPr>
          <a:xfrm>
            <a:off x="9028987" y="3327341"/>
            <a:ext cx="2798126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CPU的内核时间大量被中断处理过程占用，效率很低</a:t>
            </a:r>
          </a:p>
        </p:txBody>
      </p:sp>
      <p:sp>
        <p:nvSpPr>
          <p:cNvPr id="17" name="矩形 16"/>
          <p:cNvSpPr/>
          <p:nvPr/>
        </p:nvSpPr>
        <p:spPr>
          <a:xfrm>
            <a:off x="9028986" y="3012759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内核效率低下</a:t>
            </a:r>
            <a:r>
              <a:rPr lang="en-US" altLang="zh-CN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dirty="0">
              <a:solidFill>
                <a:srgbClr val="159FDD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136647" y="3327341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96"/>
          <p:cNvSpPr/>
          <p:nvPr/>
        </p:nvSpPr>
        <p:spPr>
          <a:xfrm>
            <a:off x="9028987" y="4714653"/>
            <a:ext cx="2798126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用户无从得知电机运行的转速、温度、功率等信息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9028986" y="4400071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59FDD"/>
                </a:solidFill>
              </a:rPr>
              <a:t>运行状态不可知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136647" y="471465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EB18AABA-2D31-4A7E-9054-D661EFDA7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/>
      <p:bldP spid="14" grpId="0"/>
      <p:bldP spid="16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496920" y="1141565"/>
            <a:ext cx="5181600" cy="5155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搭建以智能 BLDC 驱动为核心的 SoC 平台，克服市面上电子调速器只能控制电机而不能回传数据，自适应调节的缺陷，制作智能 BLDC 驱动系统。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zh-CN" altLang="en-US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我们的创新点：</a:t>
            </a: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系统稳定性增强设计</a:t>
            </a: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自适应 PWM 频率调节</a:t>
            </a: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独立运行/嵌入运行</a:t>
            </a: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参数回传和人机交互</a:t>
            </a: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/>
          <a:srcRect t="-25055" b="-25055"/>
          <a:stretch>
            <a:fillRect/>
          </a:stretch>
        </p:blipFill>
        <p:spPr>
          <a:xfrm>
            <a:off x="5882640" y="414866"/>
            <a:ext cx="5699804" cy="602551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8880">
                <a:moveTo>
                  <a:pt x="0" y="0"/>
                </a:moveTo>
                <a:lnTo>
                  <a:pt x="8400" y="0"/>
                </a:lnTo>
                <a:lnTo>
                  <a:pt x="840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1014CB96-7FC2-4EDA-8FD7-546D865C0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057" y="414866"/>
            <a:ext cx="3573383" cy="389467"/>
          </a:xfrm>
        </p:spPr>
        <p:txBody>
          <a:bodyPr/>
          <a:lstStyle/>
          <a:p>
            <a:pPr algn="l"/>
            <a:r>
              <a:rPr kumimoji="1" lang="zh-CN" altLang="en-US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研究价值</a:t>
            </a:r>
            <a:r>
              <a:rPr kumimoji="1" lang="en-US" altLang="zh-CN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rgbClr val="0070C0"/>
                </a:solidFill>
                <a:latin typeface="+mj-lt"/>
                <a:ea typeface="楷体" panose="02010609060101010101" pitchFamily="49" charset="-122"/>
              </a:rPr>
              <a:t>研究目的</a:t>
            </a:r>
          </a:p>
        </p:txBody>
      </p: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0D01D049-B6C3-4763-B996-F49BD5E27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92800" y="258933"/>
            <a:ext cx="11606400" cy="62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itle 6"/>
          <p:cNvSpPr txBox="1"/>
          <p:nvPr>
            <p:custDataLst>
              <p:tags r:id="rId3"/>
            </p:custDataLst>
          </p:nvPr>
        </p:nvSpPr>
        <p:spPr>
          <a:xfrm>
            <a:off x="1328253" y="1118888"/>
            <a:ext cx="3573383" cy="34324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转向设置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自动重启动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异常警告</a:t>
            </a:r>
            <a:endParaRPr lang="zh-CN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异常运行保护功能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PWM</a:t>
            </a: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自适应调节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独立运行</a:t>
            </a:r>
            <a:r>
              <a:rPr lang="en-US" altLang="zh-CN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子系统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友好的人机交互</a:t>
            </a:r>
            <a:endParaRPr lang="en-US" altLang="zh-CN" sz="2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88A12F0D-D71F-4572-A2A0-19DC4439D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  <p:sp>
        <p:nvSpPr>
          <p:cNvPr id="38" name="文本占位符 1">
            <a:extLst>
              <a:ext uri="{FF2B5EF4-FFF2-40B4-BE49-F238E27FC236}">
                <a16:creationId xmlns:a16="http://schemas.microsoft.com/office/drawing/2014/main" id="{32E1FDD7-1354-4B92-85ED-DC7662DC6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057" y="414866"/>
            <a:ext cx="3573383" cy="389467"/>
          </a:xfrm>
        </p:spPr>
        <p:txBody>
          <a:bodyPr/>
          <a:lstStyle/>
          <a:p>
            <a:pPr algn="l"/>
            <a:r>
              <a:rPr kumimoji="1" lang="zh-CN" altLang="en-US" sz="2800" dirty="0">
                <a:solidFill>
                  <a:schemeClr val="accent2"/>
                </a:solidFill>
                <a:latin typeface="+mj-lt"/>
                <a:ea typeface="楷体" panose="02010609060101010101" pitchFamily="49" charset="-122"/>
              </a:rPr>
              <a:t>功能介绍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11F4335-298F-43B8-BCA6-61AEC46B3D02}"/>
              </a:ext>
            </a:extLst>
          </p:cNvPr>
          <p:cNvSpPr/>
          <p:nvPr/>
        </p:nvSpPr>
        <p:spPr bwMode="auto">
          <a:xfrm>
            <a:off x="4058687" y="4901239"/>
            <a:ext cx="1224153" cy="1239414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1D21F246-C278-425C-B8F4-7ACE35A2BDCE}"/>
              </a:ext>
            </a:extLst>
          </p:cNvPr>
          <p:cNvSpPr/>
          <p:nvPr/>
        </p:nvSpPr>
        <p:spPr bwMode="auto">
          <a:xfrm>
            <a:off x="5920098" y="4901239"/>
            <a:ext cx="1224152" cy="1239414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9AE7E299-ECAC-4228-A45D-D8C3D1CA157B}"/>
              </a:ext>
            </a:extLst>
          </p:cNvPr>
          <p:cNvSpPr/>
          <p:nvPr/>
        </p:nvSpPr>
        <p:spPr bwMode="auto">
          <a:xfrm>
            <a:off x="2230198" y="4905241"/>
            <a:ext cx="1224153" cy="1239414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 dirty="0">
              <a:latin typeface="+mn-ea"/>
            </a:endParaRPr>
          </a:p>
        </p:txBody>
      </p:sp>
      <p:sp>
        <p:nvSpPr>
          <p:cNvPr id="7" name="右箭头 57">
            <a:extLst>
              <a:ext uri="{FF2B5EF4-FFF2-40B4-BE49-F238E27FC236}">
                <a16:creationId xmlns:a16="http://schemas.microsoft.com/office/drawing/2014/main" id="{3DF4ED3D-9C86-4B2B-8214-B159E019EAFF}"/>
              </a:ext>
            </a:extLst>
          </p:cNvPr>
          <p:cNvSpPr/>
          <p:nvPr/>
        </p:nvSpPr>
        <p:spPr>
          <a:xfrm>
            <a:off x="3495722" y="5323723"/>
            <a:ext cx="573711" cy="305288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58">
            <a:extLst>
              <a:ext uri="{FF2B5EF4-FFF2-40B4-BE49-F238E27FC236}">
                <a16:creationId xmlns:a16="http://schemas.microsoft.com/office/drawing/2014/main" id="{FF1C3375-E386-455D-8489-C68EACB7855A}"/>
              </a:ext>
            </a:extLst>
          </p:cNvPr>
          <p:cNvSpPr/>
          <p:nvPr/>
        </p:nvSpPr>
        <p:spPr>
          <a:xfrm>
            <a:off x="5301085" y="5368302"/>
            <a:ext cx="573711" cy="305288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D26CD5-E132-4E13-80F8-970C1EC28BA0}"/>
              </a:ext>
            </a:extLst>
          </p:cNvPr>
          <p:cNvSpPr txBox="1"/>
          <p:nvPr/>
        </p:nvSpPr>
        <p:spPr>
          <a:xfrm>
            <a:off x="2230198" y="5111201"/>
            <a:ext cx="1215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kern="1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设定</a:t>
            </a:r>
            <a:endParaRPr lang="en-US" altLang="zh-CN" sz="2000" kern="100" dirty="0">
              <a:solidFill>
                <a:schemeClr val="bg1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zh-CN" sz="2000" kern="100" dirty="0">
                <a:solidFill>
                  <a:schemeClr val="bg1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系统时间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D4A024-1C0D-4E68-8184-BB47D768B880}"/>
              </a:ext>
            </a:extLst>
          </p:cNvPr>
          <p:cNvSpPr txBox="1"/>
          <p:nvPr/>
        </p:nvSpPr>
        <p:spPr>
          <a:xfrm>
            <a:off x="4045281" y="5178930"/>
            <a:ext cx="123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运行模式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2EC93-5DAA-47B5-96FF-FC8D5C97C36B}"/>
              </a:ext>
            </a:extLst>
          </p:cNvPr>
          <p:cNvSpPr txBox="1"/>
          <p:nvPr/>
        </p:nvSpPr>
        <p:spPr>
          <a:xfrm>
            <a:off x="5947340" y="5111201"/>
            <a:ext cx="1203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运行参数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A84046E-5996-4519-9EE8-5A6ED212BF72}"/>
              </a:ext>
            </a:extLst>
          </p:cNvPr>
          <p:cNvSpPr/>
          <p:nvPr/>
        </p:nvSpPr>
        <p:spPr bwMode="auto">
          <a:xfrm>
            <a:off x="7781508" y="4901239"/>
            <a:ext cx="1224152" cy="1239414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13" name="右箭头 58">
            <a:extLst>
              <a:ext uri="{FF2B5EF4-FFF2-40B4-BE49-F238E27FC236}">
                <a16:creationId xmlns:a16="http://schemas.microsoft.com/office/drawing/2014/main" id="{3C81A629-47BC-460F-BA58-A77ADB6C0ABF}"/>
              </a:ext>
            </a:extLst>
          </p:cNvPr>
          <p:cNvSpPr/>
          <p:nvPr/>
        </p:nvSpPr>
        <p:spPr>
          <a:xfrm>
            <a:off x="7171595" y="5368302"/>
            <a:ext cx="573711" cy="305288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08213-E211-486C-BBAF-7500BD0EDB79}"/>
              </a:ext>
            </a:extLst>
          </p:cNvPr>
          <p:cNvSpPr txBox="1"/>
          <p:nvPr/>
        </p:nvSpPr>
        <p:spPr>
          <a:xfrm>
            <a:off x="7822756" y="5111201"/>
            <a:ext cx="111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 电机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A6F975-24AB-413C-9C2E-2F89691494E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73864" y="1038913"/>
            <a:ext cx="5359403" cy="37573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271F30-29A0-45A4-BC0C-124AF4803EDE}"/>
              </a:ext>
            </a:extLst>
          </p:cNvPr>
          <p:cNvSpPr txBox="1"/>
          <p:nvPr/>
        </p:nvSpPr>
        <p:spPr>
          <a:xfrm>
            <a:off x="6477686" y="734114"/>
            <a:ext cx="2607644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作为子系统运行使用的上位机界面：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8057" y="414866"/>
            <a:ext cx="3644503" cy="389467"/>
          </a:xfrm>
        </p:spPr>
        <p:txBody>
          <a:bodyPr/>
          <a:lstStyle/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系统构成</a:t>
            </a:r>
            <a:r>
              <a:rPr kumimoji="1"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-&gt;SoC</a:t>
            </a:r>
            <a:r>
              <a:rPr kumimoji="1"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</a:p>
        </p:txBody>
      </p:sp>
      <p:pic>
        <p:nvPicPr>
          <p:cNvPr id="6" name="图片 5" descr="社交网络的手机截图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5" y="804333"/>
            <a:ext cx="10721150" cy="5849964"/>
          </a:xfrm>
          <a:prstGeom prst="rect">
            <a:avLst/>
          </a:prstGeom>
        </p:spPr>
      </p:pic>
      <p:pic>
        <p:nvPicPr>
          <p:cNvPr id="2" name="图片 1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9A76C661-2B51-4D43-878E-CD1B7148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44983" y="1337027"/>
            <a:ext cx="4680786" cy="469173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硬件模块：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BLDC全过程驱动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LCD8080并口驱动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随机数生成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数码管动态刷新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蜂鸣器鸣叫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矩阵键盘控制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UART发送和接收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脉宽捕获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电压与电流采集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pc="200" dirty="0" err="1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温度传感器读数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467475" y="1877508"/>
            <a:ext cx="5294517" cy="351956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8E9C7BDB-27AB-4F77-8E97-C00989B2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057" y="414866"/>
            <a:ext cx="4609703" cy="389467"/>
          </a:xfrm>
        </p:spPr>
        <p:txBody>
          <a:bodyPr/>
          <a:lstStyle/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系统构成</a:t>
            </a:r>
            <a:r>
              <a:rPr kumimoji="1"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软硬件功能划分</a:t>
            </a:r>
          </a:p>
        </p:txBody>
      </p:sp>
      <p:pic>
        <p:nvPicPr>
          <p:cNvPr id="3" name="图片 2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21422C61-327A-4E5D-8DE2-92260E0CB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AA121A-33C2-4E83-8272-9FBC1E0E252E}"/>
              </a:ext>
            </a:extLst>
          </p:cNvPr>
          <p:cNvSpPr txBox="1"/>
          <p:nvPr/>
        </p:nvSpPr>
        <p:spPr>
          <a:xfrm>
            <a:off x="3207842" y="1337027"/>
            <a:ext cx="32596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软件模块：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</a:t>
            </a: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UCOSⅢ操作系统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fontAlgn="ctr">
              <a:lnSpc>
                <a:spcPct val="130000"/>
              </a:lnSpc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运行遗传算法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fontAlgn="ctr">
              <a:lnSpc>
                <a:spcPct val="130000"/>
              </a:lnSpc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任务调度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初始化各个外设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配置寄存器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进行堵转异常处理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处理UART数据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处理矩阵键盘数据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LCD数据可视化</a:t>
            </a:r>
            <a:endParaRPr lang="en-US" altLang="zh-CN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5161047" y="-51"/>
            <a:ext cx="332507" cy="6858000"/>
          </a:xfrm>
          <a:prstGeom prst="rect">
            <a:avLst/>
          </a:prstGeom>
          <a:gradFill flip="none" rotWithShape="1">
            <a:gsLst>
              <a:gs pos="0">
                <a:srgbClr val="266CBA">
                  <a:tint val="66000"/>
                  <a:satMod val="160000"/>
                </a:srgbClr>
              </a:gs>
              <a:gs pos="50000">
                <a:srgbClr val="266CBA">
                  <a:tint val="44500"/>
                  <a:satMod val="160000"/>
                </a:srgbClr>
              </a:gs>
              <a:gs pos="100000">
                <a:srgbClr val="266CB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84206" y="346647"/>
            <a:ext cx="4572038" cy="120676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系统构成-&gt;外围电路</a:t>
            </a: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545201" y="1881209"/>
            <a:ext cx="4572038" cy="46301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SoC外围电路部分：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脉冲发生电路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MP2307开关电源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半桥驱动电路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NMOS功率管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过零检测电路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zh-CN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电压与电流采集电路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实时时钟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保护电路</a:t>
            </a: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-20595" y="1758660"/>
            <a:ext cx="5181641" cy="76201"/>
          </a:xfrm>
          <a:prstGeom prst="rect">
            <a:avLst/>
          </a:prstGeom>
          <a:gradFill flip="none" rotWithShape="1">
            <a:gsLst>
              <a:gs pos="0">
                <a:srgbClr val="266CBA">
                  <a:tint val="66000"/>
                  <a:satMod val="160000"/>
                </a:srgbClr>
              </a:gs>
              <a:gs pos="50000">
                <a:srgbClr val="266CBA">
                  <a:tint val="44500"/>
                  <a:satMod val="160000"/>
                </a:srgbClr>
              </a:gs>
              <a:gs pos="100000">
                <a:srgbClr val="266CB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6421350" y="16042"/>
            <a:ext cx="4561443" cy="3192163"/>
          </a:xfrm>
          <a:prstGeom prst="rect">
            <a:avLst/>
          </a:prstGeom>
        </p:spPr>
      </p:pic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421350" y="3208205"/>
            <a:ext cx="4561443" cy="3570638"/>
          </a:xfrm>
          <a:prstGeom prst="rect">
            <a:avLst/>
          </a:prstGeom>
        </p:spPr>
      </p:pic>
      <p:pic>
        <p:nvPicPr>
          <p:cNvPr id="2" name="图片 1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E9607B01-1752-4458-9587-887D65AC81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6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5" name="文本占位符 1"/>
          <p:cNvSpPr txBox="1"/>
          <p:nvPr/>
        </p:nvSpPr>
        <p:spPr>
          <a:xfrm>
            <a:off x="328057" y="414866"/>
            <a:ext cx="3994473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加速器设计</a:t>
            </a:r>
            <a:r>
              <a:rPr kumimoji="1" lang="en-US" altLang="zh-CN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sz="28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原理分析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741046" y="967064"/>
            <a:ext cx="10326362" cy="165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三相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BLDC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没有传统直流电机的换向器，必须以特定的方式按顺序通电来产生旋转磁场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对于无感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（没有转子位置传感器）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BLDC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6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步换相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不需要使用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ADC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电路，成本较低，可靠性高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由于开关噪声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振铃现象，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EMI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兼容问题等</a:t>
            </a:r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，需要使用噪声抑制算法来消除</a:t>
            </a:r>
            <a:r>
              <a:rPr lang="zh-CN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 descr="图片包含 游戏机, 电脑&#10;&#10;描述已自动生成"/>
          <p:cNvPicPr/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68" y="3301455"/>
            <a:ext cx="5411595" cy="32472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7918" y="2946502"/>
            <a:ext cx="5071308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下图为过零检测电路输出的波形，具有很多不规则毛刺</a:t>
            </a: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1046" y="3709130"/>
            <a:ext cx="4918602" cy="24593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6198" y="3315151"/>
            <a:ext cx="2868298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下图为过零检测电路分压网络</a:t>
            </a:r>
          </a:p>
        </p:txBody>
      </p:sp>
      <p:pic>
        <p:nvPicPr>
          <p:cNvPr id="2" name="图片 1" descr="图片包含 游戏机, 建筑, 围栏, 窗户&#10;&#10;描述已自动生成">
            <a:extLst>
              <a:ext uri="{FF2B5EF4-FFF2-40B4-BE49-F238E27FC236}">
                <a16:creationId xmlns:a16="http://schemas.microsoft.com/office/drawing/2014/main" id="{775425D3-15F3-4C45-B5E4-B2C62D407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9108" y="1"/>
            <a:ext cx="832892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84.0267716535432,&quot;width&quot;:4636.02047244094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372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72"/>
  <p:tag name="KSO_WM_UNIT_VALUE" val="1150"/>
  <p:tag name="KSO_WM_TEMPLATE_ASSEMBLE_XID" val="5eecbaf6a758c1ec0b708b38"/>
  <p:tag name="KSO_WM_TEMPLATE_ASSEMBLE_GROUPID" val="5eecbaf6a758c1ec0b708b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72_1*f*1"/>
  <p:tag name="KSO_WM_TEMPLATE_CATEGORY" val="diagram"/>
  <p:tag name="KSO_WM_TEMPLATE_INDEX" val="2020737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86"/>
  <p:tag name="KSO_WM_UNIT_SHOW_EDIT_AREA_INDICATION" val="1"/>
  <p:tag name="KSO_WM_CHIP_GROUPID" val="5e6b05596848fb12bee65ac8"/>
  <p:tag name="KSO_WM_CHIP_XID" val="5e6b05596848fb12bee65aca"/>
  <p:tag name="KSO_WM_UNIT_DEC_AREA_ID" val="f57c4ba44c104cf28111574ebb0e848d"/>
  <p:tag name="KSO_WM_ASSEMBLE_CHIP_INDEX" val="7fb6d6d2a5964a60924e4013a17dd99c"/>
  <p:tag name="KSO_WM_UNIT_SUPPORT_UNIT_TYPE" val="[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38"/>
  <p:tag name="KSO_WM_TEMPLATE_ASSEMBLE_GROUPID" val="5eecbaf6a758c1ec0b708b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85.1952755905513,&quot;width&quot;:6596.6976377952751}"/>
  <p:tag name="KSO_WM_UNIT_VALUE" val="1565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372_1*d*1"/>
  <p:tag name="KSO_WM_TEMPLATE_CATEGORY" val="diagram"/>
  <p:tag name="KSO_WM_TEMPLATE_INDEX" val="2020737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680621544364bf2abb3c01645a92187"/>
  <p:tag name="KSO_WM_ASSEMBLE_CHIP_INDEX" val="42277e3879da4ed79ccd2d7362b4a1d0"/>
  <p:tag name="KSO_WM_UNIT_PLACING_PICTURE" val="42277e3879da4ed79ccd2d7362b4a1d0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b38"/>
  <p:tag name="KSO_WM_TEMPLATE_ASSEMBLE_GROUPID" val="5eecbaf6a758c1ec0b708b38"/>
  <p:tag name="KSO_WM_UNIT_PLACING_PICTURE_INFO" val="{&quot;code&quot;:&quot;a&quot;,&quot;full_picture&quot;:true,&quot;last_full_picture&quot;:&quot;a&quot;,&quot;margin&quot;:{&quot;bottom&quot;:112.88572006200894,&quot;top&quot;:111.85809329341703},&quot;scheme&quot;:&quot;2-0&quot;,&quot;spacing&quot;:5}"/>
  <p:tag name="KSO_WM_UNIT_PLACING_PICTURE_USER_VIEWPORT_SMARTMENU" val="{&quot;height&quot;:4385.1945336727304,&quot;width&quot;:6596.697018820907}"/>
  <p:tag name="KSO_WM_UNIT_PLACING_PICTURE_USER_RELATIVERECTANGLE_SMARTMENU" val="{&quot;bottom&quot;:0,&quot;left&quot;:0,&quot;right&quot;:0,&quot;top&quot;: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276"/>
  <p:tag name="KSO_WM_SLIDE_RATIO" val="1.777778"/>
  <p:tag name="KSO_WM_SLIDE_ID" val="diagram202092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4*540"/>
  <p:tag name="KSO_WM_SLIDE_POSITION" val="0*0"/>
  <p:tag name="KSO_WM_TAG_VERSION" val="1.0"/>
  <p:tag name="KSO_WM_SLIDE_LAYOUT" val="a_d_f"/>
  <p:tag name="KSO_WM_SLIDE_LAYOUT_CNT" val="1_1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7368d924d8834938a5657b5971117650&quot;,&quot;fill_align&quot;:&quot;cm&quot;,&quot;text_align&quot;:&quot;cm&quot;,&quot;text_direction&quot;:&quot;horizontal&quot;,&quot;chip_types&quot;:[&quot;picture&quot;],&quot;support_features&quot;:[&quot;collage&quot;]},{&quot;fill_id&quot;:&quot;e006a14fd9b24caaa59fba1b56fc0dc7&quot;,&quot;fill_align&quot;:&quot;lm&quot;,&quot;text_align&quot;:&quot;lm&quot;,&quot;text_direction&quot;:&quot;horizontal&quot;,&quot;chip_types&quot;:[&quot;header&quot;]},{&quot;fill_id&quot;:&quot;99bfd099682846d692a3807cf321a332&quot;,&quot;fill_align&quot;:&quot;lm&quot;,&quot;text_align&quot;:&quot;lm&quot;,&quot;text_direction&quot;:&quot;horizontal&quot;,&quot;chip_types&quot;:[&quot;diagram&quot;,&quot;text&quot;,&quot;picture&quot;,&quot;chart&quot;,&quot;table&quot;]}]]"/>
  <p:tag name="KSO_WM_SLIDE_BACKGROUND" val="[&quot;general&quot;]"/>
  <p:tag name="KSO_WM_CHIP_XID" val="5f0e75e18050c250ba65b23c"/>
  <p:tag name="KSO_WM_CHIP_GROUPID" val="5f0e75e18050c250ba65b23b"/>
  <p:tag name="KSO_WM_SLIDE_BK_DARK_LIGHT" val="2"/>
  <p:tag name="KSO_WM_SLIDE_BACKGROUND_TYPE" val="general"/>
  <p:tag name="KSO_WM_SLIDE_SUPPORT_FEATURE_TYPE" val="1"/>
  <p:tag name="KSO_WM_TEMPLATE_ASSEMBLE_XID" val="5f1506058050c250ba65d2f1"/>
  <p:tag name="KSO_WM_TEMPLATE_ASSEMBLE_GROUPID" val="5f1506058050c250ba65d2f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7-20T10:48:37&quot;,&quot;maxSize&quot;:{&quot;size1&quot;:58.700000000000003},&quot;minSize&quot;:{&quot;size1&quot;:58.700000000000003},&quot;normalSize&quot;:{&quot;size1&quot;:58.700000000000003},&quot;subLayout&quot;:[{&quot;id&quot;:&quot;2020-07-20T10:48:37&quot;,&quot;margin&quot;:{&quot;bottom&quot;:0,&quot;left&quot;:0,&quot;right&quot;:3.3870000839233398,&quot;top&quot;:0},&quot;type&quot;:0},{&quot;id&quot;:&quot;2020-07-20T10:48:37&quot;,&quot;maxSize&quot;:{&quot;size1&quot;:24.399628171488573},&quot;minSize&quot;:{&quot;size1&quot;:24.299628171488575},&quot;normalSize&quot;:{&quot;size1&quot;:24.399628171488573},&quot;subLayout&quot;:[{&quot;id&quot;:&quot;2020-07-20T10:48:37&quot;,&quot;margin&quot;:{&quot;bottom&quot;:0.026000002399086952,&quot;left&quot;:0.026000002399086952,&quot;right&quot;:1.2699999809265137,&quot;top&quot;:1.2699999809265137},&quot;type&quot;:0},{&quot;id&quot;:&quot;2020-07-20T10:48:37&quot;,&quot;margin&quot;:{&quot;bottom&quot;:1.6929999589920044,&quot;left&quot;:0.026000002399086952,&quot;right&quot;:1.2699999809265137,&quot;top&quot;:2.1170001029968262},&quot;type&quot;:0}],&quot;type&quot;:0}],&quot;type&quot;:0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209276_1*i*1"/>
  <p:tag name="KSO_WM_TEMPLATE_CATEGORY" val="diagram"/>
  <p:tag name="KSO_WM_TEMPLATE_INDEX" val="20209276"/>
  <p:tag name="KSO_WM_UNIT_INDEX" val="1"/>
  <p:tag name="KSO_WM_UNIT_BLOCK" val="0"/>
  <p:tag name="KSO_WM_UNIT_SM_LIMIT_TYPE" val="1"/>
  <p:tag name="KSO_WM_UNIT_DEC_AREA_ID" val="f4cfcd21f37c4688897bee1ea04df35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CHIP_GROUPID" val="5f0e75e18050c250ba65b23b"/>
  <p:tag name="KSO_WM_CHIP_XID" val="5f0e75e18050c250ba65b23c"/>
  <p:tag name="KSO_WM_UNIT_FILL_FORE_SCHEMECOLOR_INDEX_BRIGHTNESS" val="0"/>
  <p:tag name="KSO_WM_UNIT_FILL_FORE_SCHEMECOLOR_INDEX" val="5"/>
  <p:tag name="KSO_WM_UNIT_FILL_TYPE" val="1"/>
  <p:tag name="KSO_WM_UNIT_VALUE" val="50"/>
  <p:tag name="KSO_WM_TEMPLATE_ASSEMBLE_XID" val="5f1506058050c250ba65d2f1"/>
  <p:tag name="KSO_WM_TEMPLATE_ASSEMBLE_GROUPID" val="5f1506058050c250ba65d2f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276_1*a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492608302948a7a398137bcbca1731"/>
  <p:tag name="KSO_WM_ASSEMBLE_CHIP_INDEX" val="fe6442abaff940219d133837e4c8f383"/>
  <p:tag name="KSO_WM_UNIT_TEXT_FILL_FORE_SCHEMECOLOR_INDEX_BRIGHTNESS" val="0"/>
  <p:tag name="KSO_WM_UNIT_TEXT_FILL_FORE_SCHEMECOLOR_INDEX" val="13"/>
  <p:tag name="KSO_WM_UNIT_TEXT_FILL_TYPE" val="1"/>
  <p:tag name="KSO_WM_TEMPLATE_ASSEMBLE_XID" val="5f1506058050c250ba65d2f1"/>
  <p:tag name="KSO_WM_TEMPLATE_ASSEMBLE_GROUPID" val="5f1506058050c250ba65d2f1"/>
  <p:tag name="KSO_WM_UNIT_SMARTLAYOUT_COMPRESS_INFO" val="{&#10;    &quot;id&quot;: &quot;2020-07-20T10:48:37&quot;,&#10;    &quot;max&quot;: 6.2209842100646284,&#10;    &quot;topChanged&quot;: 6.2209448818897641&#10;}&#10;"/>
  <p:tag name="KSO_WM_UNIT_LAST_MAX_FONTSIZE" val="8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276_1*f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0"/>
  <p:tag name="KSO_WM_UNIT_SHOW_EDIT_AREA_INDICATION" val="1"/>
  <p:tag name="KSO_WM_CHIP_GROUPID" val="5e6b05596848fb12bee65ac8"/>
  <p:tag name="KSO_WM_CHIP_XID" val="5e6b05596848fb12bee65aca"/>
  <p:tag name="KSO_WM_UNIT_DEC_AREA_ID" val="2925c44d8d8d4ebbaddc00e18b2cb25f"/>
  <p:tag name="KSO_WM_ASSEMBLE_CHIP_INDEX" val="c1f6748d092746838e3bdbcee41a2ef8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1506058050c250ba65d2f1"/>
  <p:tag name="KSO_WM_TEMPLATE_ASSEMBLE_GROUPID" val="5f1506058050c250ba65d2f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209276_1*i*2"/>
  <p:tag name="KSO_WM_TEMPLATE_CATEGORY" val="diagram"/>
  <p:tag name="KSO_WM_TEMPLATE_INDEX" val="20209276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0"/>
  <p:tag name="KSO_WM_UNIT_DEC_AREA_ID" val="011b64127d3f408b8ffca73ddd0ec7c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44492608302948a7a398137bcbca1731&quot;,&quot;X&quot;:{&quot;Pos&quot;:2},&quot;Y&quot;:{&quot;Pos&quot;:2}}}"/>
  <p:tag name="KSO_WM_CHIP_GROUPID" val="5f0e75e18050c250ba65b23b"/>
  <p:tag name="KSO_WM_CHIP_XID" val="5f0e75e18050c250ba65b23c"/>
  <p:tag name="KSO_WM_UNIT_FILL_FORE_SCHEMECOLOR_INDEX_BRIGHTNESS" val="0"/>
  <p:tag name="KSO_WM_UNIT_FILL_FORE_SCHEMECOLOR_INDEX" val="5"/>
  <p:tag name="KSO_WM_UNIT_FILL_TYPE" val="1"/>
  <p:tag name="KSO_WM_UNIT_VALUE" val="22"/>
  <p:tag name="KSO_WM_TEMPLATE_ASSEMBLE_XID" val="5f1506058050c250ba65d2f1"/>
  <p:tag name="KSO_WM_TEMPLATE_ASSEMBLE_GROUPID" val="5f1506058050c250ba65d2f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276_1*d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c68a6476c3497db945dae15cfe12da"/>
  <p:tag name="KSO_WM_ASSEMBLE_CHIP_INDEX" val="ce330ee6731047ba8a07ac7b0f1101fa"/>
  <p:tag name="KSO_WM_UNIT_PLACING_PICTURE" val="ce330ee6731047ba8a07ac7b0f1101fa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1506058050c250ba65d2f1"/>
  <p:tag name="KSO_WM_TEMPLATE_ASSEMBLE_GROUPID" val="5f1506058050c250ba65d2f1"/>
  <p:tag name="KSO_WM_UNIT_PLACING_PICTURE_USER_VIEWPORT" val="{&quot;height&quot;:7200.0566929133856,&quot;width&quot;:5285}"/>
  <p:tag name="KSO_WM_UNIT_PLACING_PICTURE_USER_RELATIVERECTANGLE" val="{&quot;bottom&quot;:0,&quot;left&quot;:0,&quot;right&quot;:0,&quot;top&quot;:0}"/>
  <p:tag name="KSO_WM_UNIT_PLACING_PICTURE_COLLAGE_RELATIVERECTANGLE" val="{&quot;bottom&quot;:0,&quot;left&quot;:0.24036091252079766,&quot;right&quot;:0.24036091252079766,&quot;top&quot;:0}"/>
  <p:tag name="KSO_WM_UNIT_PLACING_PICTURE_COLLAGE_VIEWPORT" val="{&quot;height&quot;:7200.0567626953134,&quot;width&quot;:5285}"/>
  <p:tag name="KSO_WM_UNIT_PLACING_PICTURE_INFO" val="{&quot;code&quot;:&quot;A&quot;,&quot;full_picture&quot;:true,&quot;last_full_picture&quot;:&quot;A&quot;,&quot;margin&quot;:{&quot;left&quot;:53.849352106621815,&quot;right&quot;:54.9856835993128},&quot;scheme&quot;:&quot;2-0&quot;,&quot;spacing&quot;:5}"/>
  <p:tag name="KSO_WM_UNIT_PLACING_PICTURE_USER_VIEWPORT_SMARTMENU" val="{&quot;height&quot;:5027.0289880366199,&quot;width&quot;:7183.3749694750577}"/>
  <p:tag name="KSO_WM_UNIT_PLACING_PICTURE_USER_RELATIVERECTANGLE_SMARTMENU" val="{&quot;bottom&quot;:0,&quot;left&quot;:0,&quot;right&quot;:0,&quot;top&quot;:0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276_1*d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c68a6476c3497db945dae15cfe12da"/>
  <p:tag name="KSO_WM_ASSEMBLE_CHIP_INDEX" val="ce330ee6731047ba8a07ac7b0f1101fa"/>
  <p:tag name="KSO_WM_UNIT_PLACING_PICTURE" val="ce330ee6731047ba8a07ac7b0f1101fa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1506058050c250ba65d2f1"/>
  <p:tag name="KSO_WM_TEMPLATE_ASSEMBLE_GROUPID" val="5f1506058050c250ba65d2f1"/>
  <p:tag name="KSO_WM_UNIT_PLACING_PICTURE_USER_VIEWPORT" val="{&quot;height&quot;:7200.0566929133856,&quot;width&quot;:5285}"/>
  <p:tag name="KSO_WM_UNIT_PLACING_PICTURE_USER_RELATIVERECTANGLE" val="{&quot;bottom&quot;:0,&quot;left&quot;:0,&quot;right&quot;:0,&quot;top&quot;:0}"/>
  <p:tag name="KSO_WM_UNIT_PLACING_PICTURE_COLLAGE_RELATIVERECTANGLE" val="{&quot;bottom&quot;:0,&quot;left&quot;:0.21046910356460685,&quot;right&quot;:0.21046910356460685,&quot;top&quot;:0}"/>
  <p:tag name="KSO_WM_UNIT_PLACING_PICTURE_COLLAGE_VIEWPORT" val="{&quot;height&quot;:7200.0567626953134,&quot;width&quot;:5285}"/>
  <p:tag name="KSO_WM_UNIT_PLACING_PICTURE_INFO" val="{&quot;code&quot;:&quot;A&quot;,&quot;full_picture&quot;:true,&quot;last_full_picture&quot;:&quot;A&quot;,&quot;margin&quot;:{&quot;left&quot;:53.849352106621815,&quot;right&quot;:54.9856835993128},&quot;scheme&quot;:&quot;2-0&quot;,&quot;spacing&quot;:5}"/>
  <p:tag name="KSO_WM_UNIT_PLACING_PICTURE_USER_VIEWPORT_SMARTMENU" val="{&quot;height&quot;:5623.0515783696301,&quot;width&quot;:7183.3749694750577}"/>
  <p:tag name="KSO_WM_UNIT_PLACING_PICTURE_USER_RELATIVERECTANGLE_SMARTMENU" val="{&quot;bottom&quot;:0,&quot;left&quot;:0,&quot;right&quot;:0,&quot;top&quot;: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7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6-19T21:18:51&quot;,&quot;maxSize&quot;:{&quot;size1&quot;:47.499639193216957},&quot;minSize&quot;:{&quot;size1&quot;:47.499639193216957},&quot;normalSize&quot;:{&quot;size1&quot;:47.499639193216957},&quot;subLayout&quot;:[{&quot;id&quot;:&quot;2020-06-19T21:18:51&quot;,&quot;maxSize&quot;:{&quot;size1&quot;:46.699552686974684},&quot;minSize&quot;:{&quot;size1&quot;:19.999552686974681},&quot;normalSize&quot;:{&quot;size1&quot;:28.618537779346916},&quot;subLayout&quot;:[{&quot;id&quot;:&quot;2020-06-19T21:18:51&quot;,&quot;margin&quot;:{&quot;bottom&quot;:0.026000002399086952,&quot;left&quot;:1.6929999589920044,&quot;right&quot;:0,&quot;top&quot;:1.6929999589920044},&quot;type&quot;:0},{&quot;id&quot;:&quot;2020-06-19T21:18:51&quot;,&quot;margin&quot;:{&quot;bottom&quot;:1.6929999589920044,&quot;left&quot;:1.6929999589920044,&quot;right&quot;:0,&quot;top&quot;:0.81999999284744263},&quot;type&quot;:0}],&quot;type&quot;:0},{&quot;id&quot;:&quot;2020-06-19T21:18:51&quot;,&quot;margin&quot;:{&quot;bottom&quot;:1.6929999589920044,&quot;left&quot;:1.2699999809265137,&quot;right&quot;:1.6929999589920044,&quot;top&quot;:1.6929999589920044},&quot;type&quot;:0}],&quot;type&quot;:0}"/>
  <p:tag name="KSO_WM_SLIDE_BACKGROUND" val="[&quot;general&quot;,&quot;frame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cf868286bf8da9b67401ed"/>
  <p:tag name="KSO_WM_CHIP_FILLPROP" val="[[{&quot;fill_id&quot;:&quot;722accd572074b41a2d4cf8c733c9957&quot;,&quot;fill_align&quot;:&quot;lb&quot;,&quot;text_align&quot;:&quot;lb&quot;,&quot;text_direction&quot;:&quot;horizontal&quot;,&quot;chip_types&quot;:[&quot;text&quot;,&quot;header&quot;]},{&quot;fill_id&quot;:&quot;164c300f690d423ab1b6e3b65edb0bf9&quot;,&quot;fill_align&quot;:&quot;lt&quot;,&quot;text_align&quot;:&quot;lt&quot;,&quot;text_direction&quot;:&quot;horizontal&quot;,&quot;chip_types&quot;:[&quot;pictext&quot;,&quot;text&quot;,&quot;picture&quot;,&quot;chart&quot;,&quot;table&quot;,&quot;video&quot;],&quot;support_features&quot;:[&quot;collage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]}],[{&quot;fill_id&quot;:&quot;722accd572074b41a2d4cf8c733c9957&quot;,&quot;fill_align&quot;:&quot;lb&quot;,&quot;text_align&quot;:&quot;lb&quot;,&quot;text_direction&quot;:&quot;horizontal&quot;,&quot;chip_types&quot;:[&quot;text&quot;,&quot;header&quot;]},{&quot;fill_id&quot;:&quot;164c300f690d423ab1b6e3b65edb0bf9&quot;,&quot;fill_align&quot;:&quot;lt&quot;,&quot;text_align&quot;:&quot;lt&quot;,&quot;text_direction&quot;:&quot;horizontal&quot;,&quot;chip_types&quot;:[&quot;diagram&quot;,&quot;picture&quot;],&quot;support_features&quot;:[&quot;collage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,&quot;support_features&quot;:[&quot;collage&quot;]}]]"/>
  <p:tag name="KSO_WM_SLIDE_ID" val="diagram2020737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8*48"/>
  <p:tag name="KSO_WM_CHIP_GROUPID" val="5ed8b357afe44fab1839c14c"/>
  <p:tag name="KSO_WM_SLIDE_BK_DARK_LIGHT" val="2"/>
  <p:tag name="KSO_WM_SLIDE_BACKGROUND_TYPE" val="frame"/>
  <p:tag name="KSO_WM_SLIDE_SUPPORT_FEATURE_TYPE" val="1"/>
  <p:tag name="KSO_WM_TEMPLATE_ASSEMBLE_XID" val="5eecbaf6a758c1ec0b708b38"/>
  <p:tag name="KSO_WM_TEMPLATE_ASSEMBLE_GROUPID" val="5eecbaf6a758c1ec0b708b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77.6393700787394,&quot;width&quot;:4940.68661417322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13.7968503937009,&quot;width&quot;:8522.196850393700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72.9149606299211,&quot;width&quot;:7745.829921259842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0.0015748031492,&quot;width&quot;:11434.91496062992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03.3669291338583,&quot;width&quot;:11397.829921259843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70.5795275590549,&quot;width&quot;:11402.58267716535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9T21:18:27&quot;,&quot;maxSize&quot;:{&quot;size1&quot;:60},&quot;minSize&quot;:{&quot;size1&quot;:60},&quot;normalSize&quot;:{&quot;size1&quot;:60},&quot;subLayout&quot;:[{&quot;id&quot;:&quot;2020-06-19T21:18:27&quot;,&quot;margin&quot;:{&quot;bottom&quot;:3.3870000839233398,&quot;left&quot;:2.5399999618530273,&quot;right&quot;:0.84700000286102295,&quot;top&quot;:3.3870000839233398},&quot;type&quot;:0},{&quot;id&quot;:&quot;2020-06-19T21:18:27&quot;,&quot;margin&quot;:{&quot;bottom&quot;:6.3499999046325684,&quot;left&quot;:1.2699999809265137,&quot;right&quot;:1.6929999589920044,&quot;top&quot;:5.9270000457763672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effd1605d5daf04fe5f9e"/>
  <p:tag name="KSO_WM_SLIDE_ID" val="diagram202073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5*324"/>
  <p:tag name="KSO_WM_SLIDE_POSITION" val="47*108"/>
  <p:tag name="KSO_WM_TAG_VERSION" val="1.0"/>
  <p:tag name="KSO_WM_SLIDE_LAYOUT" val="a_f"/>
  <p:tag name="KSO_WM_SLIDE_LAYOUT_CNT" val="1_1"/>
  <p:tag name="KSO_WM_CHIP_FILLPROP" val="[[{&quot;fill_id&quot;:&quot;b1ca9882ea204a398455f26abcade545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}]]"/>
  <p:tag name="KSO_WM_CHIP_GROUPID" val="5e6effd1605d5daf04fe5f9d"/>
  <p:tag name="KSO_WM_SLIDE_BK_DARK_LIGHT" val="2"/>
  <p:tag name="KSO_WM_SLIDE_BACKGROUND_TYPE" val="general"/>
  <p:tag name="KSO_WM_SLIDE_SUPPORT_FEATURE_TYPE" val="0"/>
  <p:tag name="KSO_WM_TEMPLATE_ASSEMBLE_XID" val="5eecbaf6a758c1ec0b708b16"/>
  <p:tag name="KSO_WM_TEMPLATE_ASSEMBLE_GROUPID" val="5eecbaf6a758c1ec0b708b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9daf220a8d3243abb03b31b8bf32f3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319_1*i*1"/>
  <p:tag name="KSO_WM_TEMPLATE_CATEGORY" val="diagram"/>
  <p:tag name="KSO_WM_TEMPLATE_INDEX" val="20207319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f3c614192c44d24b8f583cfb004135f&quot;,&quot;X&quot;:{&quot;Pos&quot;:1},&quot;Y&quot;:{&quot;Pos&quot;:1}}}"/>
  <p:tag name="KSO_WM_CHIP_GROUPID" val="5e6effd1605d5daf04fe5f9d"/>
  <p:tag name="KSO_WM_CHIP_XID" val="5e6effd1605d5daf04fe5f9e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eecbaf6a758c1ec0b708b16"/>
  <p:tag name="KSO_WM_TEMPLATE_ASSEMBLE_GROUPID" val="5eecbaf6a758c1ec0b708b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9_1*f*1"/>
  <p:tag name="KSO_WM_TEMPLATE_CATEGORY" val="diagram"/>
  <p:tag name="KSO_WM_TEMPLATE_INDEX" val="202073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0"/>
  <p:tag name="KSO_WM_UNIT_SHOW_EDIT_AREA_INDICATION" val="1"/>
  <p:tag name="KSO_WM_CHIP_GROUPID" val="5e6b05596848fb12bee65ac8"/>
  <p:tag name="KSO_WM_CHIP_XID" val="5e6b05596848fb12bee65aca"/>
  <p:tag name="KSO_WM_UNIT_DEC_AREA_ID" val="af3c614192c44d24b8f583cfb004135f"/>
  <p:tag name="KSO_WM_ASSEMBLE_CHIP_INDEX" val="7ef6d38118124055b0dd19a61f2bffb9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16"/>
  <p:tag name="KSO_WM_TEMPLATE_ASSEMBLE_GROUPID" val="5eecbaf6a758c1ec0b708b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6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9T21:18:45&quot;,&quot;maxSize&quot;:{&quot;size1&quot;:37.500050222194353},&quot;minSize&quot;:{&quot;size1&quot;:27.500050222194357},&quot;normalSize&quot;:{&quot;size1&quot;:33.020883555527689},&quot;subLayout&quot;:[{&quot;id&quot;:&quot;2020-06-19T21:18:45&quot;,&quot;margin&quot;:{&quot;bottom&quot;:5.9270000457763672,&quot;left&quot;:1.6929999589920044,&quot;right&quot;:0,&quot;top&quot;:5.9270000457763672},&quot;type&quot;:0},{&quot;id&quot;:&quot;2020-06-19T21:18:45&quot;,&quot;margin&quot;:{&quot;bottom&quot;:2.5399999618530273,&quot;left&quot;:0.84700000286102295,&quot;right&quot;:1.6929999589920044,&quot;top&quot;:2.5399999618530273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efe48605d5daf04fe5f98"/>
  <p:tag name="KSO_WM_SLIDE_ID" val="diagram2020736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CHIP_GROUPID" val="5e6efe48605d5daf04fe5f97"/>
  <p:tag name="KSO_WM_SLIDE_BK_DARK_LIGHT" val="2"/>
  <p:tag name="KSO_WM_SLIDE_BACKGROUND_TYPE" val="general"/>
  <p:tag name="KSO_WM_SLIDE_SUPPORT_FEATURE_TYPE" val="7"/>
  <p:tag name="KSO_WM_TEMPLATE_ASSEMBLE_XID" val="5eecbaf6a758c1ec0b708b2f"/>
  <p:tag name="KSO_WM_TEMPLATE_ASSEMBLE_GROUPID" val="5eecbaf6a758c1ec0b708b2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372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72"/>
  <p:tag name="KSO_WM_UNIT_VALUE" val="1150"/>
  <p:tag name="KSO_WM_TEMPLATE_ASSEMBLE_XID" val="5eecbaf6a758c1ec0b708b38"/>
  <p:tag name="KSO_WM_TEMPLATE_ASSEMBLE_GROUPID" val="5eecbaf6a758c1ec0b708b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209276"/>
  <p:tag name="KSO_WM_TAG_VERSION" val="1.0"/>
  <p:tag name="KSO_WM_SLIDE_ID" val="diagram20209276_1"/>
  <p:tag name="KSO_WM_SLIDE_INDEX" val="1"/>
  <p:tag name="KSO_WM_SLIDE_ITEM_CNT" val="0"/>
  <p:tag name="KSO_WM_SLIDE_LAYOUT" val="a_d_f"/>
  <p:tag name="KSO_WM_SLIDE_LAYOUT_CNT" val="1_1_1"/>
  <p:tag name="KSO_WM_SLIDE_TYPE" val="text"/>
  <p:tag name="KSO_WM_BEAUTIFY_FLAG" val="#wm#"/>
  <p:tag name="KSO_WM_SLIDE_POSITION" val="0*0"/>
  <p:tag name="KSO_WM_SLIDE_SIZE" val="924*540"/>
  <p:tag name="KSO_WM_SLIDE_SUBTYPE" val="picTxt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7-20T10:48:37&quot;,&quot;maxSize&quot;:{&quot;size1&quot;:58.700000000000003},&quot;minSize&quot;:{&quot;size1&quot;:58.700000000000003},&quot;normalSize&quot;:{&quot;size1&quot;:58.700000000000003},&quot;subLayout&quot;:[{&quot;id&quot;:&quot;2020-07-20T10:48:37&quot;,&quot;margin&quot;:{&quot;bottom&quot;:0,&quot;left&quot;:0,&quot;right&quot;:3.3870000839233398,&quot;top&quot;:0},&quot;type&quot;:0},{&quot;id&quot;:&quot;2020-07-20T10:48:37&quot;,&quot;maxSize&quot;:{&quot;size1&quot;:24.399628171488573},&quot;minSize&quot;:{&quot;size1&quot;:24.299628171488575},&quot;normalSize&quot;:{&quot;size1&quot;:24.399628171488573},&quot;subLayout&quot;:[{&quot;id&quot;:&quot;2020-07-20T10:48:37&quot;,&quot;margin&quot;:{&quot;bottom&quot;:0.026000002399086952,&quot;left&quot;:0.026000002399086952,&quot;right&quot;:1.2699999809265137,&quot;top&quot;:1.2699999809265137},&quot;type&quot;:0},{&quot;id&quot;:&quot;2020-07-20T10:48:37&quot;,&quot;margin&quot;:{&quot;bottom&quot;:1.6929999589920044,&quot;left&quot;:0.026000002399086952,&quot;right&quot;:1.2699999809265137,&quot;top&quot;:2.1170001029968262},&quot;type&quot;:0}],&quot;type&quot;:0}],&quot;type&quot;:0}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7368d924d8834938a5657b5971117650&quot;,&quot;fill_align&quot;:&quot;cm&quot;,&quot;text_align&quot;:&quot;cm&quot;,&quot;text_direction&quot;:&quot;horizontal&quot;,&quot;chip_types&quot;:[&quot;picture&quot;],&quot;support_features&quot;:[&quot;collage&quot;]},{&quot;fill_id&quot;:&quot;e006a14fd9b24caaa59fba1b56fc0dc7&quot;,&quot;fill_align&quot;:&quot;lm&quot;,&quot;text_align&quot;:&quot;lm&quot;,&quot;text_direction&quot;:&quot;horizontal&quot;,&quot;chip_types&quot;:[&quot;header&quot;]},{&quot;fill_id&quot;:&quot;99bfd099682846d692a3807cf321a332&quot;,&quot;fill_align&quot;:&quot;lm&quot;,&quot;text_align&quot;:&quot;lm&quot;,&quot;text_direction&quot;:&quot;horizontal&quot;,&quot;chip_types&quot;:[&quot;diagram&quot;,&quot;text&quot;,&quot;picture&quot;,&quot;chart&quot;,&quot;table&quot;]}]]"/>
  <p:tag name="KSO_WM_TEMPLATE_SUBCATEGORY" val="21"/>
  <p:tag name="KSO_WM_TEMPLATE_MASTER_TYPE" val="0"/>
  <p:tag name="KSO_WM_TEMPLATE_COLOR_TYPE" val="1"/>
  <p:tag name="KSO_WM_CHIP_XID" val="5f0e75e18050c250ba65b23c"/>
  <p:tag name="KSO_WM_CHIP_GROUPID" val="5f0e75e18050c250ba65b23b"/>
  <p:tag name="KSO_WM_SLIDE_BK_DARK_LIGHT" val="2"/>
  <p:tag name="KSO_WM_SLIDE_BACKGROUND_TYPE" val="general"/>
  <p:tag name="KSO_WM_SLIDE_SUPPORT_FEATURE_TYPE" val="1"/>
  <p:tag name="KSO_WM_TEMPLATE_ASSEMBLE_XID" val="5f1506058050c250ba65d2f1"/>
  <p:tag name="KSO_WM_TEMPLATE_ASSEMBLE_GROUPID" val="5f1506058050c250ba65d2f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209276_1*i*1"/>
  <p:tag name="KSO_WM_TEMPLATE_CATEGORY" val="diagram"/>
  <p:tag name="KSO_WM_TEMPLATE_INDEX" val="20209276"/>
  <p:tag name="KSO_WM_UNIT_INDEX" val="1"/>
  <p:tag name="KSO_WM_UNIT_BLOCK" val="0"/>
  <p:tag name="KSO_WM_UNIT_SM_LIMIT_TYPE" val="1"/>
  <p:tag name="KSO_WM_UNIT_DEC_AREA_ID" val="f4cfcd21f37c4688897bee1ea04df35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CHIP_GROUPID" val="5f0e75e18050c250ba65b23b"/>
  <p:tag name="KSO_WM_CHIP_XID" val="5f0e75e18050c250ba65b23c"/>
  <p:tag name="KSO_WM_UNIT_FILL_FORE_SCHEMECOLOR_INDEX_BRIGHTNESS" val="0"/>
  <p:tag name="KSO_WM_UNIT_FILL_FORE_SCHEMECOLOR_INDEX" val="5"/>
  <p:tag name="KSO_WM_UNIT_FILL_TYPE" val="1"/>
  <p:tag name="KSO_WM_UNIT_VALUE" val="50"/>
  <p:tag name="KSO_WM_TEMPLATE_ASSEMBLE_XID" val="5f1506058050c250ba65d2f1"/>
  <p:tag name="KSO_WM_TEMPLATE_ASSEMBLE_GROUPID" val="5f1506058050c250ba65d2f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276_1*a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492608302948a7a398137bcbca1731"/>
  <p:tag name="KSO_WM_ASSEMBLE_CHIP_INDEX" val="fe6442abaff940219d133837e4c8f383"/>
  <p:tag name="KSO_WM_UNIT_TEXT_FILL_FORE_SCHEMECOLOR_INDEX_BRIGHTNESS" val="0"/>
  <p:tag name="KSO_WM_UNIT_TEXT_FILL_FORE_SCHEMECOLOR_INDEX" val="13"/>
  <p:tag name="KSO_WM_UNIT_TEXT_FILL_TYPE" val="1"/>
  <p:tag name="KSO_WM_TEMPLATE_ASSEMBLE_XID" val="5f1506058050c250ba65d2f1"/>
  <p:tag name="KSO_WM_TEMPLATE_ASSEMBLE_GROUPID" val="5f1506058050c250ba65d2f1"/>
  <p:tag name="KSO_WM_UNIT_SMARTLAYOUT_COMPRESS_INFO" val="{&#10;    &quot;id&quot;: &quot;2020-07-20T10:48:37&quot;,&#10;    &quot;max&quot;: 6.2209842100646284,&#10;    &quot;topChanged&quot;: 6.2209448818897641&#10;}&#10;"/>
  <p:tag name="KSO_WM_UNIT_LAST_MAX_FONTSIZE" val="8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276_1*f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0"/>
  <p:tag name="KSO_WM_UNIT_SHOW_EDIT_AREA_INDICATION" val="1"/>
  <p:tag name="KSO_WM_CHIP_GROUPID" val="5e6b05596848fb12bee65ac8"/>
  <p:tag name="KSO_WM_CHIP_XID" val="5e6b05596848fb12bee65aca"/>
  <p:tag name="KSO_WM_UNIT_DEC_AREA_ID" val="2925c44d8d8d4ebbaddc00e18b2cb25f"/>
  <p:tag name="KSO_WM_ASSEMBLE_CHIP_INDEX" val="c1f6748d092746838e3bdbcee41a2ef8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1506058050c250ba65d2f1"/>
  <p:tag name="KSO_WM_TEMPLATE_ASSEMBLE_GROUPID" val="5f1506058050c250ba65d2f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209276_1*i*2"/>
  <p:tag name="KSO_WM_TEMPLATE_CATEGORY" val="diagram"/>
  <p:tag name="KSO_WM_TEMPLATE_INDEX" val="20209276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0"/>
  <p:tag name="KSO_WM_UNIT_DEC_AREA_ID" val="011b64127d3f408b8ffca73ddd0ec7c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44492608302948a7a398137bcbca1731&quot;,&quot;X&quot;:{&quot;Pos&quot;:2},&quot;Y&quot;:{&quot;Pos&quot;:2}}}"/>
  <p:tag name="KSO_WM_CHIP_GROUPID" val="5f0e75e18050c250ba65b23b"/>
  <p:tag name="KSO_WM_CHIP_XID" val="5f0e75e18050c250ba65b23c"/>
  <p:tag name="KSO_WM_UNIT_FILL_FORE_SCHEMECOLOR_INDEX_BRIGHTNESS" val="0"/>
  <p:tag name="KSO_WM_UNIT_FILL_FORE_SCHEMECOLOR_INDEX" val="5"/>
  <p:tag name="KSO_WM_UNIT_FILL_TYPE" val="1"/>
  <p:tag name="KSO_WM_UNIT_VALUE" val="22"/>
  <p:tag name="KSO_WM_TEMPLATE_ASSEMBLE_XID" val="5f1506058050c250ba65d2f1"/>
  <p:tag name="KSO_WM_TEMPLATE_ASSEMBLE_GROUPID" val="5f1506058050c250ba65d2f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276_1*d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c68a6476c3497db945dae15cfe12da"/>
  <p:tag name="KSO_WM_ASSEMBLE_CHIP_INDEX" val="ce330ee6731047ba8a07ac7b0f1101fa"/>
  <p:tag name="KSO_WM_UNIT_PLACING_PICTURE" val="ce330ee6731047ba8a07ac7b0f1101fa"/>
  <p:tag name="KSO_WM_TEMPLATE_ASSEMBLE_XID" val="5f1506058050c250ba65d2f1"/>
  <p:tag name="KSO_WM_TEMPLATE_ASSEMBLE_GROUPID" val="5f1506058050c250ba65d2f1"/>
  <p:tag name="KSO_WM_UNIT_PLACING_PICTURE_USER_VIEWPORT" val="{&quot;height&quot;:4475.7401574803152,&quot;width&quot;:9263.968503937007}"/>
  <p:tag name="KSO_WM_UNIT_PLACING_PICTURE_INFO" val="{&quot;code&quot;:&quot;A&quot;,&quot;full_picture&quot;:true,&quot;last_full_picture&quot;:&quot;A&quot;,&quot;margin&quot;:{&quot;bottom&quot;:57.286872505223947,&quot;top&quot;:55.763883190433013},&quot;scheme&quot;:&quot;2-0&quot;,&quot;spacing&quot;:5}"/>
  <p:tag name="KSO_WM_UNIT_PLACING_PICTURE_USER_VIEWPORT_SMARTMENU" val="{&quot;height&quot;:4435.2489054776079,&quot;width&quot;:9360.07568359375}"/>
  <p:tag name="KSO_WM_UNIT_PLACING_PICTURE_USER_RELATIVERECTANGLE_SMARTMENU" val="{&quot;bottom&quot;:0,&quot;left&quot;:0,&quot;right&quot;:0,&quot;top&quot;:0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276_1*d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c68a6476c3497db945dae15cfe12da"/>
  <p:tag name="KSO_WM_ASSEMBLE_CHIP_INDEX" val="ce330ee6731047ba8a07ac7b0f1101fa"/>
  <p:tag name="KSO_WM_UNIT_PLACING_PICTURE" val="ce330ee6731047ba8a07ac7b0f1101fa"/>
  <p:tag name="KSO_WM_TEMPLATE_ASSEMBLE_XID" val="5f1506058050c250ba65d2f1"/>
  <p:tag name="KSO_WM_TEMPLATE_ASSEMBLE_GROUPID" val="5f1506058050c250ba65d2f1"/>
  <p:tag name="KSO_WM_UNIT_PLACING_PICTURE_USER_VIEWPORT" val="{&quot;height&quot;:3951.9291338582675,&quot;width&quot;:9141.2535433070861}"/>
  <p:tag name="KSO_WM_UNIT_PLACING_PICTURE_INFO" val="{&quot;code&quot;:&quot;A&quot;,&quot;full_picture&quot;:true,&quot;last_full_picture&quot;:&quot;A&quot;,&quot;margin&quot;:{&quot;bottom&quot;:57.286872505223947,&quot;top&quot;:55.763883190433013},&quot;scheme&quot;:&quot;2-0&quot;,&quot;spacing&quot;:5}"/>
  <p:tag name="KSO_WM_UNIT_PLACING_PICTURE_USER_VIEWPORT_SMARTMENU" val="{&quot;height&quot;:3953.8165470155036,&quot;width&quot;:9360.07568359375}"/>
  <p:tag name="KSO_WM_UNIT_PLACING_PICTURE_USER_RELATIVERECTANGLE_SMARTMENU" val="{&quot;bottom&quot;:0,&quot;left&quot;:0,&quot;right&quot;:0,&quot;top&quot;:0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6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9T21:18:45&quot;,&quot;maxSize&quot;:{&quot;size1&quot;:37.500120791943722},&quot;minSize&quot;:{&quot;size1&quot;:27.500120791943726},&quot;normalSize&quot;:{&quot;size1&quot;:28.541787458610393},&quot;subLayout&quot;:[{&quot;id&quot;:&quot;2020-06-19T21:18:45&quot;,&quot;margin&quot;:{&quot;bottom&quot;:5.9270000457763672,&quot;left&quot;:1.6929999589920044,&quot;right&quot;:0,&quot;top&quot;:5.9270000457763672},&quot;type&quot;:0},{&quot;id&quot;:&quot;2020-06-19T21:18:45&quot;,&quot;margin&quot;:{&quot;bottom&quot;:2.5399999618530273,&quot;left&quot;:0.84700000286102295,&quot;right&quot;:1.6929999589920044,&quot;top&quot;:2.5399999618530273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efe48605d5daf04fe5f98"/>
  <p:tag name="KSO_WM_SLIDE_ID" val="diagram2020736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CHIP_GROUPID" val="5e6efe48605d5daf04fe5f97"/>
  <p:tag name="KSO_WM_SLIDE_BK_DARK_LIGHT" val="2"/>
  <p:tag name="KSO_WM_SLIDE_BACKGROUND_TYPE" val="general"/>
  <p:tag name="KSO_WM_SLIDE_SUPPORT_FEATURE_TYPE" val="7"/>
  <p:tag name="KSO_WM_TEMPLATE_ASSEMBLE_XID" val="5eecbaf6a758c1ec0b708b2f"/>
  <p:tag name="KSO_WM_TEMPLATE_ASSEMBLE_GROUPID" val="5eecbaf6a758c1ec0b708b2f"/>
  <p:tag name="KSO_WM_UNIT_FLASH_PICTURE_TYP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2_1*ζ_h_d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5_1"/>
  <p:tag name="KSO_WM_UNIT_ID" val="mixed20199732_1*ζ_h_i*1_5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72_1*f*1"/>
  <p:tag name="KSO_WM_TEMPLATE_CATEGORY" val="diagram"/>
  <p:tag name="KSO_WM_TEMPLATE_INDEX" val="2020737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86"/>
  <p:tag name="KSO_WM_UNIT_SHOW_EDIT_AREA_INDICATION" val="1"/>
  <p:tag name="KSO_WM_CHIP_GROUPID" val="5e6b05596848fb12bee65ac8"/>
  <p:tag name="KSO_WM_CHIP_XID" val="5e6b05596848fb12bee65aca"/>
  <p:tag name="KSO_WM_UNIT_DEC_AREA_ID" val="f57c4ba44c104cf28111574ebb0e848d"/>
  <p:tag name="KSO_WM_ASSEMBLE_CHIP_INDEX" val="7fb6d6d2a5964a60924e4013a17dd99c"/>
  <p:tag name="KSO_WM_UNIT_SUPPORT_UNIT_TYPE" val="[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38"/>
  <p:tag name="KSO_WM_TEMPLATE_ASSEMBLE_GROUPID" val="5eecbaf6a758c1ec0b708b3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4_1"/>
  <p:tag name="KSO_WM_UNIT_ID" val="mixed20199732_1*ζ_h_i*1_4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mixed20199732_1*ζ_i*1_1"/>
  <p:tag name="KSO_WM_TEMPLATE_CATEGORY" val="mixed"/>
  <p:tag name="KSO_WM_TEMPLATE_INDEX" val="20199732"/>
  <p:tag name="KSO_WM_UNIT_LAYERLEVEL" val="1_1"/>
  <p:tag name="KSO_WM_TAG_VERSION" val="1.0"/>
  <p:tag name="KSO_WM_BEAUTIFY_FLAG" val="#wm#"/>
  <p:tag name="KSO_WM_UNIT_DIAGRAM_MODELTYPE" val="flashPicture"/>
  <p:tag name="KSO_WM_UNIT_USESOURCEFORMAT_APPLY" val="1"/>
  <p:tag name="KSO_WM_UNIT_FILL_FORE_SCHEMECOLOR_INDEX_BRIGHTNESS" val="-0.35"/>
  <p:tag name="KSO_WM_UNIT_FILL_FORE_SCHEMECOLOR_INDEX" val="14"/>
  <p:tag name="KSO_WM_UNI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2_1*ζ_h_d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4_1"/>
  <p:tag name="KSO_WM_UNIT_ID" val="mixed20199732_1*ζ_h_d*1_4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5_1"/>
  <p:tag name="KSO_WM_UNIT_ID" val="mixed20199732_1*ζ_h_d*1_5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2_1*ζ_h_d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372_1*d*1"/>
  <p:tag name="KSO_WM_TEMPLATE_CATEGORY" val="diagram"/>
  <p:tag name="KSO_WM_TEMPLATE_INDEX" val="2020737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680621544364bf2abb3c01645a92187"/>
  <p:tag name="KSO_WM_ASSEMBLE_CHIP_INDEX" val="42277e3879da4ed79ccd2d7362b4a1d0"/>
  <p:tag name="KSO_WM_UNIT_PLACING_PICTURE" val="42277e3879da4ed79ccd2d7362b4a1d0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b38"/>
  <p:tag name="KSO_WM_TEMPLATE_ASSEMBLE_GROUPID" val="5eecbaf6a758c1ec0b708b38"/>
  <p:tag name="KSO_WM_UNIT_PICTURE_CLIP_FLAG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UNIT_LINE_FORE_SCHEMECOLOR_INDEX_BRIGHTNESS" val="0"/>
  <p:tag name="KSO_WM_UNIT_LINE_FORE_SCHEMECOLOR_INDEX" val="14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276_1*a*1"/>
  <p:tag name="KSO_WM_TEMPLATE_CATEGORY" val="diagram"/>
  <p:tag name="KSO_WM_TEMPLATE_INDEX" val="20209276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492608302948a7a398137bcbca1731"/>
  <p:tag name="KSO_WM_ASSEMBLE_CHIP_INDEX" val="fe6442abaff940219d133837e4c8f383"/>
  <p:tag name="KSO_WM_UNIT_TEXT_FILL_FORE_SCHEMECOLOR_INDEX_BRIGHTNESS" val="0"/>
  <p:tag name="KSO_WM_UNIT_TEXT_FILL_FORE_SCHEMECOLOR_INDEX" val="13"/>
  <p:tag name="KSO_WM_UNIT_TEXT_FILL_TYPE" val="1"/>
  <p:tag name="KSO_WM_TEMPLATE_ASSEMBLE_XID" val="5f1506058050c250ba65d2f1"/>
  <p:tag name="KSO_WM_TEMPLATE_ASSEMBLE_GROUPID" val="5f1506058050c250ba65d2f1"/>
  <p:tag name="KSO_WM_UNIT_SMARTLAYOUT_COMPRESS_INFO" val="{&#10;    &quot;id&quot;: &quot;2020-07-20T10:48:37&quot;,&#10;    &quot;max&quot;: 6.2209842100646284,&#10;    &quot;topChanged&quot;: 6.2209448818897641&#10;}&#10;"/>
  <p:tag name="KSO_WM_UNIT_LAST_MAX_FONTSIZE" val="8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6-23T09:35:30&quot;,&quot;maxSize&quot;:{&quot;size1&quot;:27.330185250882749},&quot;minSize&quot;:{&quot;size1&quot;:20.63018525088275},&quot;normalSize&quot;:{&quot;size1&quot;:20.63018525088275},&quot;subLayout&quot;:[{&quot;id&quot;:&quot;2020-06-23T09:35:30&quot;,&quot;margin&quot;:{&quot;bottom&quot;:0,&quot;left&quot;:1.6929999589920044,&quot;right&quot;:1.6929999589920044,&quot;top&quot;:1.6929999589920044},&quot;type&quot;:0},{&quot;id&quot;:&quot;2020-06-23T09:35:30&quot;,&quot;maxSize&quot;:{&quot;size1&quot;:47.993986042269},&quot;minSize&quot;:{&quot;size1&quot;:35.693986042268996},&quot;normalSize&quot;:{&quot;size1&quot;:42.477986042268995},&quot;subLayout&quot;:[{&quot;id&quot;:&quot;2020-06-23T09:35:30&quot;,&quot;margin&quot;:{&quot;bottom&quot;:0,&quot;left&quot;:1.6929999589920044,&quot;right&quot;:1.6929999589920044,&quot;top&quot;:0.84700000286102295},&quot;type&quot;:0},{&quot;id&quot;:&quot;2020-06-23T09:35:30&quot;,&quot;margin&quot;:{&quot;bottom&quot;:1.6929999589920044,&quot;left&quot;:1.6929999589920044,&quot;right&quot;:1.6929999589920044,&quot;top&quot;:0.42300000786781311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256024b822ad86e02016"/>
  <p:tag name="KSO_WM_CHIP_FILLPROP" val="[[{&quot;fill_id&quot;:&quot;d5d703e55a384d908cb008f4c5c347f0&quot;,&quot;fill_align&quot;:&quot;cm&quot;,&quot;text_align&quot;:&quot;cm&quot;,&quot;text_direction&quot;:&quot;horizontal&quot;,&quot;chip_types&quot;:[&quot;header&quot;]},{&quot;fill_id&quot;:&quot;8d99ef5f41cd4fe58321e7d94bc6e2f7&quot;,&quot;fill_align&quot;:&quot;c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1720f8b8a6a49999c39803225b535ba&quot;,&quot;fill_align&quot;:&quot;c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81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72"/>
  <p:tag name="KSO_WM_TAG_VERSION" val="1.0"/>
  <p:tag name="KSO_WM_BEAUTIFY_FLAG" val="#wm#"/>
  <p:tag name="KSO_WM_TEMPLATE_CATEGORY" val="diagram"/>
  <p:tag name="KSO_WM_TEMPLATE_INDEX" val="20208199"/>
  <p:tag name="KSO_WM_SLIDE_LAYOUT" val="a_d_f"/>
  <p:tag name="KSO_WM_SLIDE_LAYOUT_CNT" val="1_1_1"/>
  <p:tag name="KSO_WM_SLIDE_CAN_ADD_NAVIGATION" val="1"/>
  <p:tag name="KSO_WM_CHIP_GROUPID" val="5e7f256024b822ad86e02015"/>
  <p:tag name="KSO_WM_SLIDE_BK_DARK_LIGHT" val="2"/>
  <p:tag name="KSO_WM_SLIDE_BACKGROUND_TYPE" val="frame"/>
  <p:tag name="KSO_WM_SLIDE_SUPPORT_FEATURE_TYPE" val="1"/>
  <p:tag name="KSO_WM_TEMPLATE_ASSEMBLE_XID" val="5ef15c5f0e56d0f322bebbda"/>
  <p:tag name="KSO_WM_TEMPLATE_ASSEMBLE_GROUPID" val="5ef15c5f0e56d0f322bebb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19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199"/>
  <p:tag name="KSO_WM_UNIT_VALUE" val="1150"/>
  <p:tag name="KSO_WM_TEMPLATE_ASSEMBLE_XID" val="5ef15c5f0e56d0f322bebbda"/>
  <p:tag name="KSO_WM_TEMPLATE_ASSEMBLE_GROUPID" val="5ef15c5f0e56d0f322bebb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199_1*f*1"/>
  <p:tag name="KSO_WM_TEMPLATE_CATEGORY" val="diagram"/>
  <p:tag name="KSO_WM_TEMPLATE_INDEX" val="2020819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80"/>
  <p:tag name="KSO_WM_UNIT_SHOW_EDIT_AREA_INDICATION" val="1"/>
  <p:tag name="KSO_WM_CHIP_GROUPID" val="5e6b05596848fb12bee65ac8"/>
  <p:tag name="KSO_WM_CHIP_XID" val="5e6b05596848fb12bee65aca"/>
  <p:tag name="KSO_WM_UNIT_DEC_AREA_ID" val="b8e8563f28214dd3874a1d7b7e5b15bd"/>
  <p:tag name="KSO_WM_ASSEMBLE_CHIP_INDEX" val="bf6034e1c6c5413496a92a9260538725"/>
  <p:tag name="KSO_WM_UNIT_SUPPORT_UNIT_TYPE" val="[&quot;l&quot;,&quot;m&quot;,&quot;n&quot;,&quot;o&quot;,&quot;p&quot;,&quot;q&quot;,&quot;r&quot;,&quot;δ&quot;,&quot;η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ef15c5f0e56d0f322bebbda"/>
  <p:tag name="KSO_WM_TEMPLATE_ASSEMBLE_GROUPID" val="5ef15c5f0e56d0f322bebbda"/>
  <p:tag name="KSO_WM_UNIT_SMARTLAYOUT_COMPRESS_INFO" val="{&#10;    &quot;id&quot;: &quot;2020-06-23T09:35:30&quot;,&#10;    &quot;max&quot;: 7.6188976377952713,&#10;    &quot;topChanged&quot;: 0&#10;}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7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6-19T21:18:51&quot;,&quot;maxSize&quot;:{&quot;size1&quot;:47.499639193216957},&quot;minSize&quot;:{&quot;size1&quot;:47.499639193216957},&quot;normalSize&quot;:{&quot;size1&quot;:47.499639193216957},&quot;subLayout&quot;:[{&quot;id&quot;:&quot;2020-06-19T21:18:51&quot;,&quot;maxSize&quot;:{&quot;size1&quot;:46.699552686974684},&quot;minSize&quot;:{&quot;size1&quot;:19.999552686974681},&quot;normalSize&quot;:{&quot;size1&quot;:28.618537779346916},&quot;subLayout&quot;:[{&quot;id&quot;:&quot;2020-06-19T21:18:51&quot;,&quot;margin&quot;:{&quot;bottom&quot;:0.026000002399086952,&quot;left&quot;:1.6929999589920044,&quot;right&quot;:0,&quot;top&quot;:1.6929999589920044},&quot;type&quot;:0},{&quot;id&quot;:&quot;2020-06-19T21:18:51&quot;,&quot;margin&quot;:{&quot;bottom&quot;:1.6929999589920044,&quot;left&quot;:1.6929999589920044,&quot;right&quot;:0,&quot;top&quot;:0.81999999284744263},&quot;type&quot;:0}],&quot;type&quot;:0},{&quot;id&quot;:&quot;2020-06-19T21:18:51&quot;,&quot;margin&quot;:{&quot;bottom&quot;:1.6929999589920044,&quot;left&quot;:1.2699999809265137,&quot;right&quot;:1.6929999589920044,&quot;top&quot;:1.6929999589920044},&quot;type&quot;:0}],&quot;type&quot;:0}"/>
  <p:tag name="KSO_WM_SLIDE_BACKGROUND" val="[&quot;general&quot;,&quot;frame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cf868286bf8da9b67401ed"/>
  <p:tag name="KSO_WM_CHIP_FILLPROP" val="[[{&quot;fill_id&quot;:&quot;722accd572074b41a2d4cf8c733c9957&quot;,&quot;fill_align&quot;:&quot;lb&quot;,&quot;text_align&quot;:&quot;lb&quot;,&quot;text_direction&quot;:&quot;horizontal&quot;,&quot;chip_types&quot;:[&quot;text&quot;,&quot;header&quot;]},{&quot;fill_id&quot;:&quot;164c300f690d423ab1b6e3b65edb0bf9&quot;,&quot;fill_align&quot;:&quot;lt&quot;,&quot;text_align&quot;:&quot;lt&quot;,&quot;text_direction&quot;:&quot;horizontal&quot;,&quot;chip_types&quot;:[&quot;pictext&quot;,&quot;text&quot;,&quot;picture&quot;,&quot;chart&quot;,&quot;table&quot;,&quot;video&quot;],&quot;support_features&quot;:[&quot;collage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]}],[{&quot;fill_id&quot;:&quot;722accd572074b41a2d4cf8c733c9957&quot;,&quot;fill_align&quot;:&quot;lb&quot;,&quot;text_align&quot;:&quot;lb&quot;,&quot;text_direction&quot;:&quot;horizontal&quot;,&quot;chip_types&quot;:[&quot;text&quot;,&quot;header&quot;]},{&quot;fill_id&quot;:&quot;164c300f690d423ab1b6e3b65edb0bf9&quot;,&quot;fill_align&quot;:&quot;lt&quot;,&quot;text_align&quot;:&quot;lt&quot;,&quot;text_direction&quot;:&quot;horizontal&quot;,&quot;chip_types&quot;:[&quot;diagram&quot;,&quot;picture&quot;],&quot;support_features&quot;:[&quot;collage&quot;]},{&quot;fill_id&quot;:&quot;e836bed5e59843b5bc0179a1591ebf37&quot;,&quot;fill_align&quot;:&quot;rm&quot;,&quot;text_align&quot;:&quot;lm&quot;,&quot;text_direction&quot;:&quot;horizontal&quot;,&quot;chip_types&quot;:[&quot;pictext&quot;,&quot;picture&quot;,&quot;chart&quot;,&quot;table&quot;,&quot;video&quot;],&quot;support_features&quot;:[&quot;collage&quot;]}]]"/>
  <p:tag name="KSO_WM_SLIDE_ID" val="diagram2020737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8*48"/>
  <p:tag name="KSO_WM_CHIP_GROUPID" val="5ed8b357afe44fab1839c14c"/>
  <p:tag name="KSO_WM_SLIDE_BK_DARK_LIGHT" val="2"/>
  <p:tag name="KSO_WM_SLIDE_BACKGROUND_TYPE" val="frame"/>
  <p:tag name="KSO_WM_SLIDE_SUPPORT_FEATURE_TYPE" val="1"/>
  <p:tag name="KSO_WM_TEMPLATE_ASSEMBLE_XID" val="5eecbaf6a758c1ec0b708b38"/>
  <p:tag name="KSO_WM_TEMPLATE_ASSEMBLE_GROUPID" val="5eecbaf6a758c1ec0b708b38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685</Words>
  <Application>Microsoft Office PowerPoint</Application>
  <PresentationFormat>宽屏</PresentationFormat>
  <Paragraphs>143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华文细黑</vt:lpstr>
      <vt:lpstr>楷体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镕新</cp:lastModifiedBy>
  <cp:revision>413</cp:revision>
  <dcterms:created xsi:type="dcterms:W3CDTF">2015-08-18T02:51:00Z</dcterms:created>
  <dcterms:modified xsi:type="dcterms:W3CDTF">2020-08-21T03:15:04Z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