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58" r:id="rId5"/>
    <p:sldId id="260" r:id="rId6"/>
    <p:sldId id="262" r:id="rId7"/>
    <p:sldId id="263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19089-660C-4466-8D8B-6D2C4EFA8295}" v="41" dt="2023-03-05T10:56:44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우" userId="be93ea6c-ea34-44f8-adee-e438f21cf7ad" providerId="ADAL" clId="{AC619089-660C-4466-8D8B-6D2C4EFA8295}"/>
    <pc:docChg chg="undo redo custSel addSld delSld modSld sldOrd">
      <pc:chgData name="윤성우" userId="be93ea6c-ea34-44f8-adee-e438f21cf7ad" providerId="ADAL" clId="{AC619089-660C-4466-8D8B-6D2C4EFA8295}" dt="2023-03-05T11:16:22.490" v="1981" actId="20577"/>
      <pc:docMkLst>
        <pc:docMk/>
      </pc:docMkLst>
      <pc:sldChg chg="addSp delSp modSp new del mod ord">
        <pc:chgData name="윤성우" userId="be93ea6c-ea34-44f8-adee-e438f21cf7ad" providerId="ADAL" clId="{AC619089-660C-4466-8D8B-6D2C4EFA8295}" dt="2023-03-05T10:23:47.488" v="402" actId="47"/>
        <pc:sldMkLst>
          <pc:docMk/>
          <pc:sldMk cId="2468003422" sldId="256"/>
        </pc:sldMkLst>
        <pc:spChg chg="del mod">
          <ac:chgData name="윤성우" userId="be93ea6c-ea34-44f8-adee-e438f21cf7ad" providerId="ADAL" clId="{AC619089-660C-4466-8D8B-6D2C4EFA8295}" dt="2023-03-05T10:02:26.126" v="3" actId="478"/>
          <ac:spMkLst>
            <pc:docMk/>
            <pc:sldMk cId="2468003422" sldId="256"/>
            <ac:spMk id="2" creationId="{5C2C7100-FED7-1107-8D66-4D93B9EF3FA5}"/>
          </ac:spMkLst>
        </pc:spChg>
        <pc:spChg chg="del">
          <ac:chgData name="윤성우" userId="be93ea6c-ea34-44f8-adee-e438f21cf7ad" providerId="ADAL" clId="{AC619089-660C-4466-8D8B-6D2C4EFA8295}" dt="2023-03-05T10:02:30.385" v="4" actId="478"/>
          <ac:spMkLst>
            <pc:docMk/>
            <pc:sldMk cId="2468003422" sldId="256"/>
            <ac:spMk id="3" creationId="{6F26E924-EB97-BD33-DAEA-DB004D9B8504}"/>
          </ac:spMkLst>
        </pc:spChg>
        <pc:spChg chg="add del">
          <ac:chgData name="윤성우" userId="be93ea6c-ea34-44f8-adee-e438f21cf7ad" providerId="ADAL" clId="{AC619089-660C-4466-8D8B-6D2C4EFA8295}" dt="2023-03-05T10:16:16.542" v="161" actId="21"/>
          <ac:spMkLst>
            <pc:docMk/>
            <pc:sldMk cId="2468003422" sldId="256"/>
            <ac:spMk id="5" creationId="{F36FC73D-9CA3-96C8-B131-2B79BF6093E3}"/>
          </ac:spMkLst>
        </pc:spChg>
      </pc:sldChg>
      <pc:sldChg chg="modSp new mod ord">
        <pc:chgData name="윤성우" userId="be93ea6c-ea34-44f8-adee-e438f21cf7ad" providerId="ADAL" clId="{AC619089-660C-4466-8D8B-6D2C4EFA8295}" dt="2023-03-05T10:32:06.716" v="504" actId="20577"/>
        <pc:sldMkLst>
          <pc:docMk/>
          <pc:sldMk cId="1732052637" sldId="257"/>
        </pc:sldMkLst>
        <pc:spChg chg="mod">
          <ac:chgData name="윤성우" userId="be93ea6c-ea34-44f8-adee-e438f21cf7ad" providerId="ADAL" clId="{AC619089-660C-4466-8D8B-6D2C4EFA8295}" dt="2023-03-05T10:31:29.863" v="488" actId="1036"/>
          <ac:spMkLst>
            <pc:docMk/>
            <pc:sldMk cId="1732052637" sldId="257"/>
            <ac:spMk id="2" creationId="{28817225-EF35-035F-02C5-8594D19B81D1}"/>
          </ac:spMkLst>
        </pc:spChg>
        <pc:spChg chg="mod">
          <ac:chgData name="윤성우" userId="be93ea6c-ea34-44f8-adee-e438f21cf7ad" providerId="ADAL" clId="{AC619089-660C-4466-8D8B-6D2C4EFA8295}" dt="2023-03-05T10:32:06.716" v="504" actId="20577"/>
          <ac:spMkLst>
            <pc:docMk/>
            <pc:sldMk cId="1732052637" sldId="257"/>
            <ac:spMk id="3" creationId="{6B140320-553D-8908-D2E6-C0E3460908D4}"/>
          </ac:spMkLst>
        </pc:spChg>
      </pc:sldChg>
      <pc:sldChg chg="addSp delSp modSp new mod modAnim">
        <pc:chgData name="윤성우" userId="be93ea6c-ea34-44f8-adee-e438f21cf7ad" providerId="ADAL" clId="{AC619089-660C-4466-8D8B-6D2C4EFA8295}" dt="2023-03-05T10:23:13.226" v="399"/>
        <pc:sldMkLst>
          <pc:docMk/>
          <pc:sldMk cId="1289138530" sldId="258"/>
        </pc:sldMkLst>
        <pc:spChg chg="mod">
          <ac:chgData name="윤성우" userId="be93ea6c-ea34-44f8-adee-e438f21cf7ad" providerId="ADAL" clId="{AC619089-660C-4466-8D8B-6D2C4EFA8295}" dt="2023-03-05T10:16:12.548" v="160" actId="20577"/>
          <ac:spMkLst>
            <pc:docMk/>
            <pc:sldMk cId="1289138530" sldId="258"/>
            <ac:spMk id="2" creationId="{80B39D33-5AFA-C4D1-BBE4-0F02D3266E0C}"/>
          </ac:spMkLst>
        </pc:spChg>
        <pc:spChg chg="del">
          <ac:chgData name="윤성우" userId="be93ea6c-ea34-44f8-adee-e438f21cf7ad" providerId="ADAL" clId="{AC619089-660C-4466-8D8B-6D2C4EFA8295}" dt="2023-03-05T10:17:30.370" v="163" actId="478"/>
          <ac:spMkLst>
            <pc:docMk/>
            <pc:sldMk cId="1289138530" sldId="258"/>
            <ac:spMk id="3" creationId="{81EEBFE3-1DF6-EDFF-6076-7DB2AA210B19}"/>
          </ac:spMkLst>
        </pc:spChg>
        <pc:spChg chg="add del mod">
          <ac:chgData name="윤성우" userId="be93ea6c-ea34-44f8-adee-e438f21cf7ad" providerId="ADAL" clId="{AC619089-660C-4466-8D8B-6D2C4EFA8295}" dt="2023-03-05T10:20:51.691" v="334" actId="478"/>
          <ac:spMkLst>
            <pc:docMk/>
            <pc:sldMk cId="1289138530" sldId="258"/>
            <ac:spMk id="4" creationId="{25272106-2DA9-8E03-B20C-B3B7472D41F9}"/>
          </ac:spMkLst>
        </pc:spChg>
        <pc:spChg chg="add mod">
          <ac:chgData name="윤성우" userId="be93ea6c-ea34-44f8-adee-e438f21cf7ad" providerId="ADAL" clId="{AC619089-660C-4466-8D8B-6D2C4EFA8295}" dt="2023-03-05T10:21:53.317" v="384" actId="1076"/>
          <ac:spMkLst>
            <pc:docMk/>
            <pc:sldMk cId="1289138530" sldId="258"/>
            <ac:spMk id="5" creationId="{21F67BCA-022C-8D3B-DB28-7F1187DFF8DA}"/>
          </ac:spMkLst>
        </pc:spChg>
        <pc:spChg chg="add mod">
          <ac:chgData name="윤성우" userId="be93ea6c-ea34-44f8-adee-e438f21cf7ad" providerId="ADAL" clId="{AC619089-660C-4466-8D8B-6D2C4EFA8295}" dt="2023-03-05T10:22:08.630" v="388" actId="20577"/>
          <ac:spMkLst>
            <pc:docMk/>
            <pc:sldMk cId="1289138530" sldId="258"/>
            <ac:spMk id="6" creationId="{B386FC9E-4DB5-82A7-F7C7-97D986D9F690}"/>
          </ac:spMkLst>
        </pc:spChg>
        <pc:spChg chg="add mod">
          <ac:chgData name="윤성우" userId="be93ea6c-ea34-44f8-adee-e438f21cf7ad" providerId="ADAL" clId="{AC619089-660C-4466-8D8B-6D2C4EFA8295}" dt="2023-03-05T10:21:06.148" v="378" actId="20577"/>
          <ac:spMkLst>
            <pc:docMk/>
            <pc:sldMk cId="1289138530" sldId="258"/>
            <ac:spMk id="7" creationId="{2056DE30-1481-3601-E4C4-51D51BD13013}"/>
          </ac:spMkLst>
        </pc:spChg>
        <pc:spChg chg="add mod ord">
          <ac:chgData name="윤성우" userId="be93ea6c-ea34-44f8-adee-e438f21cf7ad" providerId="ADAL" clId="{AC619089-660C-4466-8D8B-6D2C4EFA8295}" dt="2023-03-05T10:21:59.808" v="385" actId="1076"/>
          <ac:spMkLst>
            <pc:docMk/>
            <pc:sldMk cId="1289138530" sldId="258"/>
            <ac:spMk id="8" creationId="{4C02F76F-9304-AB7B-503A-1BD0E03A98A1}"/>
          </ac:spMkLst>
        </pc:spChg>
        <pc:spChg chg="add mod ord">
          <ac:chgData name="윤성우" userId="be93ea6c-ea34-44f8-adee-e438f21cf7ad" providerId="ADAL" clId="{AC619089-660C-4466-8D8B-6D2C4EFA8295}" dt="2023-03-05T10:22:15.598" v="389" actId="1076"/>
          <ac:spMkLst>
            <pc:docMk/>
            <pc:sldMk cId="1289138530" sldId="258"/>
            <ac:spMk id="9" creationId="{922ADBE9-FF61-1319-4EED-C9148A149C0F}"/>
          </ac:spMkLst>
        </pc:spChg>
      </pc:sldChg>
      <pc:sldChg chg="modSp new mod">
        <pc:chgData name="윤성우" userId="be93ea6c-ea34-44f8-adee-e438f21cf7ad" providerId="ADAL" clId="{AC619089-660C-4466-8D8B-6D2C4EFA8295}" dt="2023-03-05T10:24:50.097" v="447" actId="14100"/>
        <pc:sldMkLst>
          <pc:docMk/>
          <pc:sldMk cId="3643193186" sldId="259"/>
        </pc:sldMkLst>
        <pc:spChg chg="mod">
          <ac:chgData name="윤성우" userId="be93ea6c-ea34-44f8-adee-e438f21cf7ad" providerId="ADAL" clId="{AC619089-660C-4466-8D8B-6D2C4EFA8295}" dt="2023-03-05T10:24:15.277" v="437" actId="20577"/>
          <ac:spMkLst>
            <pc:docMk/>
            <pc:sldMk cId="3643193186" sldId="259"/>
            <ac:spMk id="2" creationId="{104609CA-34B9-3586-664C-17860A85E4E8}"/>
          </ac:spMkLst>
        </pc:spChg>
        <pc:spChg chg="mod">
          <ac:chgData name="윤성우" userId="be93ea6c-ea34-44f8-adee-e438f21cf7ad" providerId="ADAL" clId="{AC619089-660C-4466-8D8B-6D2C4EFA8295}" dt="2023-03-05T10:24:50.097" v="447" actId="14100"/>
          <ac:spMkLst>
            <pc:docMk/>
            <pc:sldMk cId="3643193186" sldId="259"/>
            <ac:spMk id="3" creationId="{BC4B9AF8-FD25-ACA7-1D90-B706234E1E2F}"/>
          </ac:spMkLst>
        </pc:spChg>
      </pc:sldChg>
      <pc:sldChg chg="addSp delSp modSp new mod">
        <pc:chgData name="윤성우" userId="be93ea6c-ea34-44f8-adee-e438f21cf7ad" providerId="ADAL" clId="{AC619089-660C-4466-8D8B-6D2C4EFA8295}" dt="2023-03-05T10:41:23.562" v="702" actId="14100"/>
        <pc:sldMkLst>
          <pc:docMk/>
          <pc:sldMk cId="4185416366" sldId="260"/>
        </pc:sldMkLst>
        <pc:spChg chg="mod">
          <ac:chgData name="윤성우" userId="be93ea6c-ea34-44f8-adee-e438f21cf7ad" providerId="ADAL" clId="{AC619089-660C-4466-8D8B-6D2C4EFA8295}" dt="2023-03-05T10:31:19.412" v="463" actId="20577"/>
          <ac:spMkLst>
            <pc:docMk/>
            <pc:sldMk cId="4185416366" sldId="260"/>
            <ac:spMk id="2" creationId="{BB1543A5-4453-7531-9A52-23695678EFF7}"/>
          </ac:spMkLst>
        </pc:spChg>
        <pc:spChg chg="mod">
          <ac:chgData name="윤성우" userId="be93ea6c-ea34-44f8-adee-e438f21cf7ad" providerId="ADAL" clId="{AC619089-660C-4466-8D8B-6D2C4EFA8295}" dt="2023-03-05T10:34:26.489" v="622" actId="20577"/>
          <ac:spMkLst>
            <pc:docMk/>
            <pc:sldMk cId="4185416366" sldId="260"/>
            <ac:spMk id="3" creationId="{EFCB2165-70D4-6BC2-CD00-7B46F885CB48}"/>
          </ac:spMkLst>
        </pc:spChg>
        <pc:spChg chg="add mod">
          <ac:chgData name="윤성우" userId="be93ea6c-ea34-44f8-adee-e438f21cf7ad" providerId="ADAL" clId="{AC619089-660C-4466-8D8B-6D2C4EFA8295}" dt="2023-03-05T10:39:21.667" v="648" actId="1076"/>
          <ac:spMkLst>
            <pc:docMk/>
            <pc:sldMk cId="4185416366" sldId="260"/>
            <ac:spMk id="4" creationId="{ECD6D13D-74A9-CC15-64ED-E33FE418BEF3}"/>
          </ac:spMkLst>
        </pc:spChg>
        <pc:spChg chg="add mod">
          <ac:chgData name="윤성우" userId="be93ea6c-ea34-44f8-adee-e438f21cf7ad" providerId="ADAL" clId="{AC619089-660C-4466-8D8B-6D2C4EFA8295}" dt="2023-03-05T10:41:23.562" v="702" actId="14100"/>
          <ac:spMkLst>
            <pc:docMk/>
            <pc:sldMk cId="4185416366" sldId="260"/>
            <ac:spMk id="5" creationId="{4F8665C9-26BF-FA91-C96D-BF363FF05739}"/>
          </ac:spMkLst>
        </pc:spChg>
        <pc:picChg chg="add mod">
          <ac:chgData name="윤성우" userId="be93ea6c-ea34-44f8-adee-e438f21cf7ad" providerId="ADAL" clId="{AC619089-660C-4466-8D8B-6D2C4EFA8295}" dt="2023-03-05T10:37:49.694" v="627" actId="1076"/>
          <ac:picMkLst>
            <pc:docMk/>
            <pc:sldMk cId="4185416366" sldId="260"/>
            <ac:picMk id="1026" creationId="{4455B51A-6711-D8CE-B032-AE84239B57C6}"/>
          </ac:picMkLst>
        </pc:picChg>
        <pc:picChg chg="add del mod">
          <ac:chgData name="윤성우" userId="be93ea6c-ea34-44f8-adee-e438f21cf7ad" providerId="ADAL" clId="{AC619089-660C-4466-8D8B-6D2C4EFA8295}" dt="2023-03-05T10:38:56.329" v="642"/>
          <ac:picMkLst>
            <pc:docMk/>
            <pc:sldMk cId="4185416366" sldId="260"/>
            <ac:picMk id="1028" creationId="{BA6DD116-D162-096E-46F4-DF27AC12CFDB}"/>
          </ac:picMkLst>
        </pc:picChg>
        <pc:picChg chg="add mod">
          <ac:chgData name="윤성우" userId="be93ea6c-ea34-44f8-adee-e438f21cf7ad" providerId="ADAL" clId="{AC619089-660C-4466-8D8B-6D2C4EFA8295}" dt="2023-03-05T10:39:19.163" v="647" actId="1076"/>
          <ac:picMkLst>
            <pc:docMk/>
            <pc:sldMk cId="4185416366" sldId="260"/>
            <ac:picMk id="1030" creationId="{7361A007-992C-AEF7-54A1-2A20CBCD4549}"/>
          </ac:picMkLst>
        </pc:picChg>
      </pc:sldChg>
      <pc:sldChg chg="modSp new mod">
        <pc:chgData name="윤성우" userId="be93ea6c-ea34-44f8-adee-e438f21cf7ad" providerId="ADAL" clId="{AC619089-660C-4466-8D8B-6D2C4EFA8295}" dt="2023-03-05T11:15:20.482" v="1867" actId="20577"/>
        <pc:sldMkLst>
          <pc:docMk/>
          <pc:sldMk cId="1682386212" sldId="261"/>
        </pc:sldMkLst>
        <pc:spChg chg="mod">
          <ac:chgData name="윤성우" userId="be93ea6c-ea34-44f8-adee-e438f21cf7ad" providerId="ADAL" clId="{AC619089-660C-4466-8D8B-6D2C4EFA8295}" dt="2023-03-05T10:42:20.018" v="719" actId="20577"/>
          <ac:spMkLst>
            <pc:docMk/>
            <pc:sldMk cId="1682386212" sldId="261"/>
            <ac:spMk id="2" creationId="{B8A796B2-BE04-9F42-D8D4-A592AF6FF124}"/>
          </ac:spMkLst>
        </pc:spChg>
        <pc:spChg chg="mod">
          <ac:chgData name="윤성우" userId="be93ea6c-ea34-44f8-adee-e438f21cf7ad" providerId="ADAL" clId="{AC619089-660C-4466-8D8B-6D2C4EFA8295}" dt="2023-03-05T11:15:20.482" v="1867" actId="20577"/>
          <ac:spMkLst>
            <pc:docMk/>
            <pc:sldMk cId="1682386212" sldId="261"/>
            <ac:spMk id="3" creationId="{A14E799E-80B1-03E8-3CAC-04345D5269D1}"/>
          </ac:spMkLst>
        </pc:spChg>
      </pc:sldChg>
      <pc:sldChg chg="delSp modSp add mod">
        <pc:chgData name="윤성우" userId="be93ea6c-ea34-44f8-adee-e438f21cf7ad" providerId="ADAL" clId="{AC619089-660C-4466-8D8B-6D2C4EFA8295}" dt="2023-03-05T10:57:50.266" v="1547" actId="478"/>
        <pc:sldMkLst>
          <pc:docMk/>
          <pc:sldMk cId="1502887939" sldId="262"/>
        </pc:sldMkLst>
        <pc:spChg chg="mod">
          <ac:chgData name="윤성우" userId="be93ea6c-ea34-44f8-adee-e438f21cf7ad" providerId="ADAL" clId="{AC619089-660C-4466-8D8B-6D2C4EFA8295}" dt="2023-03-05T10:57:49.771" v="1546" actId="20577"/>
          <ac:spMkLst>
            <pc:docMk/>
            <pc:sldMk cId="1502887939" sldId="262"/>
            <ac:spMk id="3" creationId="{EFCB2165-70D4-6BC2-CD00-7B46F885CB48}"/>
          </ac:spMkLst>
        </pc:spChg>
        <pc:spChg chg="del">
          <ac:chgData name="윤성우" userId="be93ea6c-ea34-44f8-adee-e438f21cf7ad" providerId="ADAL" clId="{AC619089-660C-4466-8D8B-6D2C4EFA8295}" dt="2023-03-05T10:54:31.102" v="1291" actId="478"/>
          <ac:spMkLst>
            <pc:docMk/>
            <pc:sldMk cId="1502887939" sldId="262"/>
            <ac:spMk id="4" creationId="{ECD6D13D-74A9-CC15-64ED-E33FE418BEF3}"/>
          </ac:spMkLst>
        </pc:spChg>
        <pc:spChg chg="del">
          <ac:chgData name="윤성우" userId="be93ea6c-ea34-44f8-adee-e438f21cf7ad" providerId="ADAL" clId="{AC619089-660C-4466-8D8B-6D2C4EFA8295}" dt="2023-03-05T10:57:50.266" v="1547" actId="478"/>
          <ac:spMkLst>
            <pc:docMk/>
            <pc:sldMk cId="1502887939" sldId="262"/>
            <ac:spMk id="5" creationId="{4F8665C9-26BF-FA91-C96D-BF363FF05739}"/>
          </ac:spMkLst>
        </pc:spChg>
        <pc:picChg chg="del">
          <ac:chgData name="윤성우" userId="be93ea6c-ea34-44f8-adee-e438f21cf7ad" providerId="ADAL" clId="{AC619089-660C-4466-8D8B-6D2C4EFA8295}" dt="2023-03-05T10:54:28.125" v="1289" actId="478"/>
          <ac:picMkLst>
            <pc:docMk/>
            <pc:sldMk cId="1502887939" sldId="262"/>
            <ac:picMk id="1026" creationId="{4455B51A-6711-D8CE-B032-AE84239B57C6}"/>
          </ac:picMkLst>
        </pc:picChg>
        <pc:picChg chg="del">
          <ac:chgData name="윤성우" userId="be93ea6c-ea34-44f8-adee-e438f21cf7ad" providerId="ADAL" clId="{AC619089-660C-4466-8D8B-6D2C4EFA8295}" dt="2023-03-05T10:54:29.505" v="1290" actId="478"/>
          <ac:picMkLst>
            <pc:docMk/>
            <pc:sldMk cId="1502887939" sldId="262"/>
            <ac:picMk id="1030" creationId="{7361A007-992C-AEF7-54A1-2A20CBCD4549}"/>
          </ac:picMkLst>
        </pc:picChg>
      </pc:sldChg>
      <pc:sldChg chg="delSp modSp add mod">
        <pc:chgData name="윤성우" userId="be93ea6c-ea34-44f8-adee-e438f21cf7ad" providerId="ADAL" clId="{AC619089-660C-4466-8D8B-6D2C4EFA8295}" dt="2023-03-05T11:01:10.722" v="1837" actId="478"/>
        <pc:sldMkLst>
          <pc:docMk/>
          <pc:sldMk cId="2282624838" sldId="263"/>
        </pc:sldMkLst>
        <pc:spChg chg="mod">
          <ac:chgData name="윤성우" userId="be93ea6c-ea34-44f8-adee-e438f21cf7ad" providerId="ADAL" clId="{AC619089-660C-4466-8D8B-6D2C4EFA8295}" dt="2023-03-05T11:01:10.146" v="1836" actId="20577"/>
          <ac:spMkLst>
            <pc:docMk/>
            <pc:sldMk cId="2282624838" sldId="263"/>
            <ac:spMk id="3" creationId="{EFCB2165-70D4-6BC2-CD00-7B46F885CB48}"/>
          </ac:spMkLst>
        </pc:spChg>
        <pc:spChg chg="del">
          <ac:chgData name="윤성우" userId="be93ea6c-ea34-44f8-adee-e438f21cf7ad" providerId="ADAL" clId="{AC619089-660C-4466-8D8B-6D2C4EFA8295}" dt="2023-03-05T11:01:10.722" v="1837" actId="478"/>
          <ac:spMkLst>
            <pc:docMk/>
            <pc:sldMk cId="2282624838" sldId="263"/>
            <ac:spMk id="5" creationId="{4F8665C9-26BF-FA91-C96D-BF363FF05739}"/>
          </ac:spMkLst>
        </pc:spChg>
      </pc:sldChg>
      <pc:sldChg chg="modSp new mod">
        <pc:chgData name="윤성우" userId="be93ea6c-ea34-44f8-adee-e438f21cf7ad" providerId="ADAL" clId="{AC619089-660C-4466-8D8B-6D2C4EFA8295}" dt="2023-03-05T11:16:22.490" v="1981" actId="20577"/>
        <pc:sldMkLst>
          <pc:docMk/>
          <pc:sldMk cId="2286965236" sldId="264"/>
        </pc:sldMkLst>
        <pc:spChg chg="mod">
          <ac:chgData name="윤성우" userId="be93ea6c-ea34-44f8-adee-e438f21cf7ad" providerId="ADAL" clId="{AC619089-660C-4466-8D8B-6D2C4EFA8295}" dt="2023-03-05T11:16:03.846" v="1875" actId="20577"/>
          <ac:spMkLst>
            <pc:docMk/>
            <pc:sldMk cId="2286965236" sldId="264"/>
            <ac:spMk id="2" creationId="{B876ADB6-6D65-D85D-A656-F35C98DAC241}"/>
          </ac:spMkLst>
        </pc:spChg>
        <pc:spChg chg="mod">
          <ac:chgData name="윤성우" userId="be93ea6c-ea34-44f8-adee-e438f21cf7ad" providerId="ADAL" clId="{AC619089-660C-4466-8D8B-6D2C4EFA8295}" dt="2023-03-05T11:16:22.490" v="1981" actId="20577"/>
          <ac:spMkLst>
            <pc:docMk/>
            <pc:sldMk cId="2286965236" sldId="264"/>
            <ac:spMk id="3" creationId="{AD62A7C9-1016-36EC-54E1-AB5F61A25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A482-9B6C-8BF0-93A1-E7D5CBD1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EC785-046C-3686-B6AB-7C90D10B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9C9E-8032-123F-10D2-87A38AA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1E98-9685-82E1-E410-E3FF7C8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9A25F-6358-A636-3DDE-3DB3EF1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085F-1999-2960-18F2-150C24F9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670CB-E06B-3E52-F2AF-99919D7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07D0F-63C3-3739-F857-4B63990B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C945A-EE63-1C34-C039-1DC7FB6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1616-6FEA-506A-C3BA-EAAB91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34EF6-0797-FC0E-26FB-DEEC0083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8A2F3-7BC7-3C2D-54AC-6B494108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2E16-F41D-79E7-46D2-93B979A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A07B2-7653-1708-2018-047840F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1BAF-378C-4E49-2781-157DD02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CC4A-C4AC-BB35-864F-460970E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EA45-A3C9-ABAC-F9A7-5979123D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9CFB-30B9-F335-FFCC-4A1BAE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0F5D6-AC85-1BE7-BD86-0BF7915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46A7-FF52-67C0-1FE9-D3B1AE4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6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FB07-C234-B875-E4FB-C9D715E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86810-8D75-6AD9-1B9C-8AB913E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F5BB0-4E6A-27BA-CF59-7CFBB9F8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2AE85-1308-0191-AE98-1954501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8890-F2AE-C578-31E4-79F11DFD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2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6AB9-6730-33F4-4BB9-623B8F1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BAAC-9FB3-5F76-4366-36854A2D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BD1AE-1AF3-20E0-452E-A2982435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1C1A2-D14B-CC8E-1A2F-AD70B13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D62F-915B-FDF3-E8EB-B083E44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2FD2-6231-480D-2227-437D7A95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8AE1-9A5B-CA4D-1BC3-A3AF7C4E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39F50-49CE-2399-FC5B-AC300321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5E490-21FB-6F24-A2F3-73C7235C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48330-6849-E10E-A67B-D67B1148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F4DEE-2550-0C6F-5930-9A989DB0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D31B5-FF3B-0A45-5B79-4ACE6EE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1C36A-DC4F-5D50-3599-D22B6A2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6AF95-83ED-F262-F162-54321B3B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2B3C-7F70-756D-E49D-16BA2254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22B3C-46EB-0C3A-E4DE-534EE3C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BD139-B067-E4FA-1979-4737A0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2D04C4-BD54-36AA-9D36-328FFBC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FBCD5-C212-73AA-A66B-CB6A2BDD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9DB75-95BB-C8AB-6AC9-758E52B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AD3C-0DB3-C027-44AC-C29F7BE7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2A59-F95E-18B8-55B1-2F9E596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B83EF-E491-E261-6430-E1163F2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CB55E-142D-F97A-AC74-0194DD78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D81A-C764-C475-5AFA-D7AB4EC8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34BF9-1543-FDF7-111D-4CE31D5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1575-D97D-429B-9C4E-2339571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C2D3-A4A6-C70A-8BA3-457D83F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43C65-F083-30D0-42B2-16E1BC16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28297-3262-441D-824F-DA8B19BB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D2C35-2B8E-EC9F-290C-78F53BE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C82D-440D-AC0E-BF0E-77123095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57EA-722B-34D8-1C4D-6F805BEE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2EB17-820E-C58E-BDAD-568F6300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A81D-F022-D6CF-F9E5-04CD6782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8E90-81A3-1430-B01C-A4ACED37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C324-8B2C-4141-9D39-FB8F768AA069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630B-D4F9-D624-62C3-BC06D90CD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4747-F7F8-303D-55F4-5CD8EFF1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epbaksuvision.github.io/Modu_ObjectDetection/posts/01_00_What_is_Object_Detection.html" TargetMode="External"/><Relationship Id="rId4" Type="http://schemas.openxmlformats.org/officeDocument/2006/relationships/hyperlink" Target="https://arxiv.org/pdf/1912.04260v2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7225-EF35-035F-02C5-8594D19B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58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2023 </a:t>
            </a:r>
            <a:r>
              <a:rPr lang="ko-KR" altLang="en-US" dirty="0"/>
              <a:t>졸업프로젝트</a:t>
            </a:r>
            <a:br>
              <a:rPr lang="en-US" altLang="ko-KR" dirty="0"/>
            </a:br>
            <a:r>
              <a:rPr lang="en-US" altLang="ko-KR" dirty="0"/>
              <a:t>3D Object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40320-553D-8908-D2E6-C0E3460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3844"/>
            <a:ext cx="10515600" cy="19659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2023. 03. 07. ~ 2023. 04. 04.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신상윤</a:t>
            </a:r>
            <a:r>
              <a:rPr lang="en-US" altLang="ko-KR"/>
              <a:t>, </a:t>
            </a:r>
            <a:r>
              <a:rPr lang="ko-KR" altLang="en-US"/>
              <a:t>윤성우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205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47B12-91D1-7BC0-4526-35CB5BBC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EF4FE-11A1-E3E0-11DD-6E9EC00E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51"/>
            <a:ext cx="10515600" cy="3160712"/>
          </a:xfrm>
        </p:spPr>
        <p:txBody>
          <a:bodyPr/>
          <a:lstStyle/>
          <a:p>
            <a:r>
              <a:rPr lang="ko-KR" altLang="en-US" dirty="0"/>
              <a:t>이에 </a:t>
            </a:r>
            <a:r>
              <a:rPr lang="en-US" altLang="ko-KR" dirty="0"/>
              <a:t>feature distance</a:t>
            </a:r>
            <a:r>
              <a:rPr lang="ko-KR" altLang="en-US" dirty="0"/>
              <a:t>를 기본으로 하는 새로운 </a:t>
            </a:r>
            <a:r>
              <a:rPr lang="en-US" altLang="ko-KR" dirty="0"/>
              <a:t>FPS </a:t>
            </a:r>
            <a:r>
              <a:rPr lang="ko-KR" altLang="en-US" dirty="0"/>
              <a:t>제안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F-FPS </a:t>
            </a: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대량의 </a:t>
            </a:r>
            <a:r>
              <a:rPr lang="ko-KR" altLang="en-US" dirty="0" err="1"/>
              <a:t>배경점</a:t>
            </a:r>
            <a:r>
              <a:rPr lang="ko-KR" altLang="en-US" dirty="0"/>
              <a:t> 제거</a:t>
            </a:r>
            <a:r>
              <a:rPr lang="en-US" altLang="ko-KR" dirty="0"/>
              <a:t>, remote objects</a:t>
            </a:r>
            <a:r>
              <a:rPr lang="ko-KR" altLang="en-US" dirty="0"/>
              <a:t>의 </a:t>
            </a:r>
            <a:r>
              <a:rPr lang="ko-KR" altLang="en-US" dirty="0" err="1"/>
              <a:t>내부점</a:t>
            </a:r>
            <a:r>
              <a:rPr lang="ko-KR" altLang="en-US" dirty="0"/>
              <a:t> 수집</a:t>
            </a:r>
            <a:endParaRPr lang="en-US" altLang="ko-KR" dirty="0"/>
          </a:p>
          <a:p>
            <a:r>
              <a:rPr lang="ko-KR" altLang="en-US" dirty="0"/>
              <a:t>실제로 적은 반복에서 성능 향상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D9CC81-2992-29E3-7077-415EBE13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60" y="576263"/>
            <a:ext cx="9829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77C83-1CCA-F92E-88ED-09EAA982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1D0D5-6CB4-29CA-7141-90DAD7A2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3200"/>
            <a:ext cx="10515600" cy="2163762"/>
          </a:xfrm>
        </p:spPr>
        <p:txBody>
          <a:bodyPr/>
          <a:lstStyle/>
          <a:p>
            <a:r>
              <a:rPr lang="ko-KR" altLang="en-US" dirty="0"/>
              <a:t>최종 샘플 링 전략은 </a:t>
            </a:r>
            <a:r>
              <a:rPr lang="en-US" altLang="ko-KR" dirty="0"/>
              <a:t>SA layer</a:t>
            </a:r>
            <a:r>
              <a:rPr lang="ko-KR" altLang="en-US" dirty="0"/>
              <a:t>에서 </a:t>
            </a:r>
            <a:r>
              <a:rPr lang="en-US" altLang="ko-KR" dirty="0"/>
              <a:t>F-FPS, D-FPS </a:t>
            </a:r>
            <a:r>
              <a:rPr lang="ko-KR" altLang="en-US" dirty="0"/>
              <a:t>모두 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3C1A8F-8E91-255B-C4F5-BD2A8C9D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267" y="280397"/>
            <a:ext cx="8647853" cy="30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6ADB6-6D65-D85D-A656-F35C98D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2A7C9-1016-36EC-54E1-AB5F61A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 방향성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공부 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2869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609CA-34B9-3586-664C-17860A85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B9AF8-FD25-ACA7-1D90-B706234E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5636"/>
            <a:ext cx="10515600" cy="3221327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3DSSD: Point-Based 3D Single Stage Object Detector </a:t>
            </a:r>
            <a:r>
              <a:rPr lang="ko-KR" altLang="en-US" sz="2400" dirty="0"/>
              <a:t>논문 </a:t>
            </a:r>
            <a:r>
              <a:rPr lang="en-US" altLang="ko-KR" sz="2400" dirty="0"/>
              <a:t>1</a:t>
            </a:r>
            <a:r>
              <a:rPr lang="ko-KR" altLang="en-US" sz="2400" dirty="0"/>
              <a:t>회독</a:t>
            </a:r>
          </a:p>
        </p:txBody>
      </p:sp>
    </p:spTree>
    <p:extLst>
      <p:ext uri="{BB962C8B-B14F-4D97-AF65-F5344CB8AC3E}">
        <p14:creationId xmlns:p14="http://schemas.microsoft.com/office/powerpoint/2010/main" val="36431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22ADBE9-FF61-1319-4EED-C9148A149C0F}"/>
              </a:ext>
            </a:extLst>
          </p:cNvPr>
          <p:cNvSpPr/>
          <p:nvPr/>
        </p:nvSpPr>
        <p:spPr>
          <a:xfrm>
            <a:off x="4294909" y="3920934"/>
            <a:ext cx="2302162" cy="4756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02F76F-9304-AB7B-503A-1BD0E03A98A1}"/>
              </a:ext>
            </a:extLst>
          </p:cNvPr>
          <p:cNvSpPr/>
          <p:nvPr/>
        </p:nvSpPr>
        <p:spPr>
          <a:xfrm>
            <a:off x="8543636" y="2491522"/>
            <a:ext cx="2302162" cy="4756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B39D33-5AFA-C4D1-BBE4-0F02D32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방향성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67BCA-022C-8D3B-DB28-7F1187DFF8DA}"/>
              </a:ext>
            </a:extLst>
          </p:cNvPr>
          <p:cNvSpPr txBox="1"/>
          <p:nvPr/>
        </p:nvSpPr>
        <p:spPr>
          <a:xfrm>
            <a:off x="838200" y="2544668"/>
            <a:ext cx="1059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 센서</a:t>
            </a:r>
            <a:r>
              <a:rPr lang="en-US" altLang="ko-KR" dirty="0"/>
              <a:t>			LiDAR + RGB		or		LiDAR only	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6FC9E-4DB5-82A7-F7C7-97D986D9F690}"/>
              </a:ext>
            </a:extLst>
          </p:cNvPr>
          <p:cNvSpPr txBox="1"/>
          <p:nvPr/>
        </p:nvSpPr>
        <p:spPr>
          <a:xfrm>
            <a:off x="838200" y="397626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Detector </a:t>
            </a:r>
            <a:r>
              <a:rPr lang="ko-KR" altLang="en-US" dirty="0"/>
              <a:t>종류</a:t>
            </a:r>
            <a:r>
              <a:rPr lang="en-US" altLang="ko-KR" dirty="0"/>
              <a:t>			1-stage detector		or		2-stage detector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6DE30-1481-3601-E4C4-51D51BD13013}"/>
              </a:ext>
            </a:extLst>
          </p:cNvPr>
          <p:cNvSpPr txBox="1"/>
          <p:nvPr/>
        </p:nvSpPr>
        <p:spPr>
          <a:xfrm>
            <a:off x="838199" y="5407864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Method</a:t>
            </a:r>
            <a:r>
              <a:rPr lang="ko-KR" altLang="en-US" dirty="0"/>
              <a:t> 종류</a:t>
            </a:r>
            <a:r>
              <a:rPr lang="en-US" altLang="ko-KR" dirty="0"/>
              <a:t>			point-based		or		voxel-based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1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 Detection</a:t>
            </a:r>
            <a:r>
              <a:rPr lang="ko-KR" altLang="en-US" dirty="0"/>
              <a:t>이란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Bounding</a:t>
            </a:r>
            <a:r>
              <a:rPr lang="ko-KR" altLang="en-US" dirty="0"/>
              <a:t> </a:t>
            </a:r>
            <a:r>
              <a:rPr lang="en-US" altLang="ko-KR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       </a:t>
            </a:r>
            <a:r>
              <a:rPr lang="en-US" altLang="ko-KR" dirty="0"/>
              <a:t>                   </a:t>
            </a:r>
            <a:r>
              <a:rPr lang="ko-KR" altLang="en-US" dirty="0"/>
              <a:t> </a:t>
            </a:r>
            <a:r>
              <a:rPr lang="en-US" altLang="ko-KR" dirty="0"/>
              <a:t>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55B51A-6711-D8CE-B032-AE84239B5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52" t="8023" r="54533" b="42499"/>
          <a:stretch/>
        </p:blipFill>
        <p:spPr bwMode="auto">
          <a:xfrm>
            <a:off x="1727200" y="2687782"/>
            <a:ext cx="2447636" cy="229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ECD6D13D-74A9-CC15-64ED-E33FE418BEF3}"/>
              </a:ext>
            </a:extLst>
          </p:cNvPr>
          <p:cNvSpPr/>
          <p:nvPr/>
        </p:nvSpPr>
        <p:spPr>
          <a:xfrm>
            <a:off x="5181599" y="3207182"/>
            <a:ext cx="1644073" cy="1644073"/>
          </a:xfrm>
          <a:prstGeom prst="mathPlus">
            <a:avLst>
              <a:gd name="adj1" fmla="val 89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computer_vision_task">
            <a:extLst>
              <a:ext uri="{FF2B5EF4-FFF2-40B4-BE49-F238E27FC236}">
                <a16:creationId xmlns:a16="http://schemas.microsoft.com/office/drawing/2014/main" id="{7361A007-992C-AEF7-54A1-2A20CBCD4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58" t="18760" b="30839"/>
          <a:stretch/>
        </p:blipFill>
        <p:spPr bwMode="auto">
          <a:xfrm>
            <a:off x="7196283" y="2105890"/>
            <a:ext cx="4174834" cy="30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665C9-26BF-FA91-C96D-BF363FF05739}"/>
              </a:ext>
            </a:extLst>
          </p:cNvPr>
          <p:cNvSpPr txBox="1"/>
          <p:nvPr/>
        </p:nvSpPr>
        <p:spPr>
          <a:xfrm>
            <a:off x="2290713" y="6492875"/>
            <a:ext cx="970018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이미지 출처</a:t>
            </a:r>
            <a:r>
              <a:rPr lang="en-US" altLang="ko-KR" sz="1050" dirty="0"/>
              <a:t>: </a:t>
            </a:r>
            <a:r>
              <a:rPr lang="en-US" altLang="ko-KR" sz="1050" dirty="0">
                <a:hlinkClick r:id="rId4"/>
              </a:rPr>
              <a:t>https://arxiv.org/pdf/1912.04260v2.pdf</a:t>
            </a:r>
            <a:r>
              <a:rPr lang="en-US" altLang="ko-KR" sz="1050" dirty="0"/>
              <a:t> </a:t>
            </a:r>
            <a:r>
              <a:rPr lang="en-US" altLang="ko-KR" sz="1050" dirty="0">
                <a:hlinkClick r:id="rId5"/>
              </a:rPr>
              <a:t>https://deepbaksuvision.github.io/Modu_ObjectDetection/posts/01_00_What_is_Object_Detection.html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8541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 Cloud</a:t>
            </a:r>
            <a:r>
              <a:rPr lang="ko-KR" altLang="en-US" dirty="0"/>
              <a:t>에서 </a:t>
            </a:r>
            <a:r>
              <a:rPr lang="en-US" altLang="ko-KR" dirty="0" err="1"/>
              <a:t>downsampling</a:t>
            </a:r>
            <a:r>
              <a:rPr lang="ko-KR" altLang="en-US" dirty="0"/>
              <a:t>의 필요성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</a:t>
            </a:r>
            <a:r>
              <a:rPr lang="ko-KR" altLang="en-US" dirty="0" err="1"/>
              <a:t>계산량을</a:t>
            </a:r>
            <a:r>
              <a:rPr lang="ko-KR" altLang="en-US" dirty="0"/>
              <a:t> 줄이기 위함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feature</a:t>
            </a:r>
            <a:r>
              <a:rPr lang="ko-KR" altLang="en-US" dirty="0"/>
              <a:t>를 추출하기 위함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FPS sampling</a:t>
            </a:r>
            <a:r>
              <a:rPr lang="ko-KR" altLang="en-US" dirty="0"/>
              <a:t>이 사용되는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r>
              <a:rPr lang="en-US" altLang="ko-KR" dirty="0"/>
              <a:t>	redundancy</a:t>
            </a:r>
            <a:r>
              <a:rPr lang="ko-KR" altLang="en-US" dirty="0"/>
              <a:t>를 줄이기 위해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288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43A5-4453-7531-9A52-23695678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공부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B2165-70D4-6BC2-CD00-7B46F885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en-US" altLang="ko-KR" dirty="0"/>
              <a:t>prediction </a:t>
            </a:r>
            <a:r>
              <a:rPr lang="ko-KR" altLang="en-US" dirty="0"/>
              <a:t>이전에 거쳐야 할 </a:t>
            </a:r>
            <a:r>
              <a:rPr lang="en-US" altLang="ko-KR" dirty="0"/>
              <a:t>3</a:t>
            </a:r>
            <a:r>
              <a:rPr lang="ko-KR" altLang="en-US" dirty="0"/>
              <a:t>가지 과정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1. foreground instance</a:t>
            </a:r>
            <a:r>
              <a:rPr lang="ko-KR" altLang="en-US" dirty="0"/>
              <a:t>의 </a:t>
            </a:r>
            <a:r>
              <a:rPr lang="en-US" altLang="ko-KR" dirty="0"/>
              <a:t>center point </a:t>
            </a:r>
            <a:r>
              <a:rPr lang="ko-KR" altLang="en-US" dirty="0"/>
              <a:t>선별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2. center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의 </a:t>
            </a:r>
            <a:r>
              <a:rPr lang="en-US" altLang="ko-KR" dirty="0"/>
              <a:t>surrounding point </a:t>
            </a:r>
            <a:r>
              <a:rPr lang="ko-KR" altLang="en-US" dirty="0"/>
              <a:t>추출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3. semantic feature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262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796B2-BE04-9F42-D8D4-A592AF6F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4E799E-80B1-03E8-3CAC-04345D526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논문을 읽음으로써 </a:t>
            </a:r>
            <a:r>
              <a:rPr lang="en-US" altLang="ko-KR" dirty="0"/>
              <a:t>object detection</a:t>
            </a:r>
            <a:r>
              <a:rPr lang="ko-KR" altLang="en-US" dirty="0"/>
              <a:t>에 대한 </a:t>
            </a:r>
            <a:r>
              <a:rPr lang="en-US" altLang="ko-KR" dirty="0"/>
              <a:t>high level </a:t>
            </a:r>
            <a:r>
              <a:rPr lang="ko-KR" altLang="en-US" dirty="0"/>
              <a:t>지식을 습득했지만</a:t>
            </a:r>
            <a:r>
              <a:rPr lang="en-US" altLang="ko-KR" dirty="0"/>
              <a:t>, </a:t>
            </a:r>
            <a:r>
              <a:rPr lang="ko-KR" altLang="en-US" dirty="0"/>
              <a:t>논문에서 해결하려는 문제점과 그 해결방법의 의도를 이해하기 위해 공유 강의 시청 예정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3DSSD</a:t>
            </a:r>
            <a:r>
              <a:rPr lang="ko-KR" altLang="en-US" dirty="0"/>
              <a:t> 논문의 소스코드를 읽어볼 예정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OpenPCDet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탐색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38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7985E-A255-041F-978D-00F4F565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6933"/>
            <a:ext cx="10515600" cy="2350030"/>
          </a:xfrm>
        </p:spPr>
        <p:txBody>
          <a:bodyPr/>
          <a:lstStyle/>
          <a:p>
            <a:r>
              <a:rPr lang="en-US" altLang="ko-KR" dirty="0"/>
              <a:t>D-FPS </a:t>
            </a: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유클리드 거리를 기본으로 </a:t>
            </a:r>
            <a:r>
              <a:rPr lang="ko-KR" altLang="en-US" dirty="0" err="1"/>
              <a:t>하였을때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 err="1"/>
              <a:t>적은반복</a:t>
            </a:r>
            <a:r>
              <a:rPr lang="en-US" altLang="ko-KR" dirty="0"/>
              <a:t>'</a:t>
            </a:r>
            <a:r>
              <a:rPr lang="ko-KR" altLang="en-US" dirty="0"/>
              <a:t>은 내부 점들을 감지하지 못하고 이는 치명적인 성능 저하를 일으킨다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51D7C5-C8DA-25FF-C9B3-3EB3AA3F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681037"/>
            <a:ext cx="84963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0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297</Words>
  <Application>Microsoft Office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2023 졸업프로젝트 3D Object Detection</vt:lpstr>
      <vt:lpstr>목차</vt:lpstr>
      <vt:lpstr>진행 상황</vt:lpstr>
      <vt:lpstr>연구 방향성</vt:lpstr>
      <vt:lpstr>공부 내용</vt:lpstr>
      <vt:lpstr>공부 내용</vt:lpstr>
      <vt:lpstr>공부 내용</vt:lpstr>
      <vt:lpstr>향후 계획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졸업프로젝트 3D Object Detection</dc:title>
  <dc:creator>윤성우</dc:creator>
  <cp:lastModifiedBy>신상윤</cp:lastModifiedBy>
  <cp:revision>4</cp:revision>
  <dcterms:created xsi:type="dcterms:W3CDTF">2023-03-05T09:58:56Z</dcterms:created>
  <dcterms:modified xsi:type="dcterms:W3CDTF">2023-04-03T06:25:10Z</dcterms:modified>
</cp:coreProperties>
</file>