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C1E84A-0CEA-4DF1-918E-276A54C941E2}" v="75" dt="2023-05-22T20:56:44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6" autoAdjust="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윤성우" userId="be93ea6c-ea34-44f8-adee-e438f21cf7ad" providerId="ADAL" clId="{C9C1E84A-0CEA-4DF1-918E-276A54C941E2}"/>
    <pc:docChg chg="undo redo custSel addSld delSld modSld modMainMaster">
      <pc:chgData name="윤성우" userId="be93ea6c-ea34-44f8-adee-e438f21cf7ad" providerId="ADAL" clId="{C9C1E84A-0CEA-4DF1-918E-276A54C941E2}" dt="2023-05-22T21:01:48.906" v="1522" actId="404"/>
      <pc:docMkLst>
        <pc:docMk/>
      </pc:docMkLst>
      <pc:sldChg chg="modSp mod modTransition">
        <pc:chgData name="윤성우" userId="be93ea6c-ea34-44f8-adee-e438f21cf7ad" providerId="ADAL" clId="{C9C1E84A-0CEA-4DF1-918E-276A54C941E2}" dt="2023-05-22T20:55:59.600" v="1366" actId="20577"/>
        <pc:sldMkLst>
          <pc:docMk/>
          <pc:sldMk cId="1732052637" sldId="257"/>
        </pc:sldMkLst>
        <pc:spChg chg="mod">
          <ac:chgData name="윤성우" userId="be93ea6c-ea34-44f8-adee-e438f21cf7ad" providerId="ADAL" clId="{C9C1E84A-0CEA-4DF1-918E-276A54C941E2}" dt="2023-05-22T20:55:59.600" v="1366" actId="20577"/>
          <ac:spMkLst>
            <pc:docMk/>
            <pc:sldMk cId="1732052637" sldId="257"/>
            <ac:spMk id="3" creationId="{6B140320-553D-8908-D2E6-C0E3460908D4}"/>
          </ac:spMkLst>
        </pc:spChg>
      </pc:sldChg>
      <pc:sldChg chg="modSp del mod modTransition">
        <pc:chgData name="윤성우" userId="be93ea6c-ea34-44f8-adee-e438f21cf7ad" providerId="ADAL" clId="{C9C1E84A-0CEA-4DF1-918E-276A54C941E2}" dt="2023-05-22T20:09:03.766" v="415" actId="47"/>
        <pc:sldMkLst>
          <pc:docMk/>
          <pc:sldMk cId="4185416366" sldId="260"/>
        </pc:sldMkLst>
        <pc:spChg chg="mod">
          <ac:chgData name="윤성우" userId="be93ea6c-ea34-44f8-adee-e438f21cf7ad" providerId="ADAL" clId="{C9C1E84A-0CEA-4DF1-918E-276A54C941E2}" dt="2023-05-22T19:48:40.680" v="124"/>
          <ac:spMkLst>
            <pc:docMk/>
            <pc:sldMk cId="4185416366" sldId="260"/>
            <ac:spMk id="2" creationId="{BB1543A5-4453-7531-9A52-23695678EFF7}"/>
          </ac:spMkLst>
        </pc:spChg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1682386212" sldId="261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1502887939" sldId="262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282624838" sldId="263"/>
        </pc:sldMkLst>
      </pc:sldChg>
      <pc:sldChg chg="modSp mod modTransition">
        <pc:chgData name="윤성우" userId="be93ea6c-ea34-44f8-adee-e438f21cf7ad" providerId="ADAL" clId="{C9C1E84A-0CEA-4DF1-918E-276A54C941E2}" dt="2023-05-22T20:22:35.712" v="783" actId="20577"/>
        <pc:sldMkLst>
          <pc:docMk/>
          <pc:sldMk cId="2286965236" sldId="264"/>
        </pc:sldMkLst>
        <pc:spChg chg="mod">
          <ac:chgData name="윤성우" userId="be93ea6c-ea34-44f8-adee-e438f21cf7ad" providerId="ADAL" clId="{C9C1E84A-0CEA-4DF1-918E-276A54C941E2}" dt="2023-05-22T20:22:35.712" v="783" actId="20577"/>
          <ac:spMkLst>
            <pc:docMk/>
            <pc:sldMk cId="2286965236" sldId="264"/>
            <ac:spMk id="3" creationId="{AD62A7C9-1016-36EC-54E1-AB5F61A25FD6}"/>
          </ac:spMkLst>
        </pc:spChg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1267087433" sldId="265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430180109" sldId="266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721014238" sldId="267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536832326" sldId="268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80180193" sldId="269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799826408" sldId="270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997215711" sldId="271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724449155" sldId="272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3402677361" sldId="273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3679857920" sldId="274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143472272" sldId="275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000916497" sldId="276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90404782" sldId="277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216975532" sldId="278"/>
        </pc:sldMkLst>
      </pc:sldChg>
      <pc:sldChg chg="del modTransition">
        <pc:chgData name="윤성우" userId="be93ea6c-ea34-44f8-adee-e438f21cf7ad" providerId="ADAL" clId="{C9C1E84A-0CEA-4DF1-918E-276A54C941E2}" dt="2023-05-22T20:20:53.246" v="713" actId="47"/>
        <pc:sldMkLst>
          <pc:docMk/>
          <pc:sldMk cId="2935411874" sldId="279"/>
        </pc:sldMkLst>
      </pc:sldChg>
      <pc:sldChg chg="modSp del mod modTransition">
        <pc:chgData name="윤성우" userId="be93ea6c-ea34-44f8-adee-e438f21cf7ad" providerId="ADAL" clId="{C9C1E84A-0CEA-4DF1-918E-276A54C941E2}" dt="2023-05-22T20:59:14.095" v="1459" actId="47"/>
        <pc:sldMkLst>
          <pc:docMk/>
          <pc:sldMk cId="625069970" sldId="280"/>
        </pc:sldMkLst>
        <pc:spChg chg="mod">
          <ac:chgData name="윤성우" userId="be93ea6c-ea34-44f8-adee-e438f21cf7ad" providerId="ADAL" clId="{C9C1E84A-0CEA-4DF1-918E-276A54C941E2}" dt="2023-05-22T20:59:07.581" v="1457" actId="20577"/>
          <ac:spMkLst>
            <pc:docMk/>
            <pc:sldMk cId="625069970" sldId="280"/>
            <ac:spMk id="3" creationId="{EFCB2165-70D4-6BC2-CD00-7B46F885CB48}"/>
          </ac:spMkLst>
        </pc:spChg>
      </pc:sldChg>
      <pc:sldChg chg="addSp delSp modSp new mod modTransition">
        <pc:chgData name="윤성우" userId="be93ea6c-ea34-44f8-adee-e438f21cf7ad" providerId="ADAL" clId="{C9C1E84A-0CEA-4DF1-918E-276A54C941E2}" dt="2023-05-22T20:00:07.038" v="238"/>
        <pc:sldMkLst>
          <pc:docMk/>
          <pc:sldMk cId="4188558435" sldId="281"/>
        </pc:sldMkLst>
        <pc:spChg chg="del">
          <ac:chgData name="윤성우" userId="be93ea6c-ea34-44f8-adee-e438f21cf7ad" providerId="ADAL" clId="{C9C1E84A-0CEA-4DF1-918E-276A54C941E2}" dt="2023-05-22T19:47:12.650" v="105" actId="478"/>
          <ac:spMkLst>
            <pc:docMk/>
            <pc:sldMk cId="4188558435" sldId="281"/>
            <ac:spMk id="2" creationId="{C1BAF573-EAEE-906A-4490-15C5FE293E0C}"/>
          </ac:spMkLst>
        </pc:spChg>
        <pc:spChg chg="del">
          <ac:chgData name="윤성우" userId="be93ea6c-ea34-44f8-adee-e438f21cf7ad" providerId="ADAL" clId="{C9C1E84A-0CEA-4DF1-918E-276A54C941E2}" dt="2023-05-22T19:47:12.650" v="105" actId="478"/>
          <ac:spMkLst>
            <pc:docMk/>
            <pc:sldMk cId="4188558435" sldId="281"/>
            <ac:spMk id="3" creationId="{B700593E-E789-6F70-381E-661E98457B4F}"/>
          </ac:spMkLst>
        </pc:spChg>
        <pc:spChg chg="add mod">
          <ac:chgData name="윤성우" userId="be93ea6c-ea34-44f8-adee-e438f21cf7ad" providerId="ADAL" clId="{C9C1E84A-0CEA-4DF1-918E-276A54C941E2}" dt="2023-05-22T19:48:23.631" v="117" actId="404"/>
          <ac:spMkLst>
            <pc:docMk/>
            <pc:sldMk cId="4188558435" sldId="281"/>
            <ac:spMk id="4" creationId="{FA04C0AA-7D6C-CB33-EC7C-6BF7154B4946}"/>
          </ac:spMkLst>
        </pc:spChg>
        <pc:picChg chg="add del mod">
          <ac:chgData name="윤성우" userId="be93ea6c-ea34-44f8-adee-e438f21cf7ad" providerId="ADAL" clId="{C9C1E84A-0CEA-4DF1-918E-276A54C941E2}" dt="2023-05-22T20:00:07.038" v="238"/>
          <ac:picMkLst>
            <pc:docMk/>
            <pc:sldMk cId="4188558435" sldId="281"/>
            <ac:picMk id="5" creationId="{5786DA25-0EFA-2DF3-924E-9BBFF43EFD53}"/>
          </ac:picMkLst>
        </pc:picChg>
      </pc:sldChg>
      <pc:sldChg chg="addSp modSp new del mod modTransition">
        <pc:chgData name="윤성우" userId="be93ea6c-ea34-44f8-adee-e438f21cf7ad" providerId="ADAL" clId="{C9C1E84A-0CEA-4DF1-918E-276A54C941E2}" dt="2023-05-22T20:07:08.097" v="371" actId="47"/>
        <pc:sldMkLst>
          <pc:docMk/>
          <pc:sldMk cId="2385228635" sldId="282"/>
        </pc:sldMkLst>
        <pc:spChg chg="mod">
          <ac:chgData name="윤성우" userId="be93ea6c-ea34-44f8-adee-e438f21cf7ad" providerId="ADAL" clId="{C9C1E84A-0CEA-4DF1-918E-276A54C941E2}" dt="2023-05-22T19:49:34.228" v="127"/>
          <ac:spMkLst>
            <pc:docMk/>
            <pc:sldMk cId="2385228635" sldId="282"/>
            <ac:spMk id="2" creationId="{5BA113B2-9CD0-909D-6F10-56EA54D8BDD6}"/>
          </ac:spMkLst>
        </pc:spChg>
        <pc:spChg chg="mod">
          <ac:chgData name="윤성우" userId="be93ea6c-ea34-44f8-adee-e438f21cf7ad" providerId="ADAL" clId="{C9C1E84A-0CEA-4DF1-918E-276A54C941E2}" dt="2023-05-22T19:50:09.725" v="142" actId="20577"/>
          <ac:spMkLst>
            <pc:docMk/>
            <pc:sldMk cId="2385228635" sldId="282"/>
            <ac:spMk id="3" creationId="{FC38F575-A771-B94F-D805-747BE76A3152}"/>
          </ac:spMkLst>
        </pc:spChg>
        <pc:picChg chg="add mod">
          <ac:chgData name="윤성우" userId="be93ea6c-ea34-44f8-adee-e438f21cf7ad" providerId="ADAL" clId="{C9C1E84A-0CEA-4DF1-918E-276A54C941E2}" dt="2023-05-22T19:50:03.779" v="130" actId="1076"/>
          <ac:picMkLst>
            <pc:docMk/>
            <pc:sldMk cId="2385228635" sldId="282"/>
            <ac:picMk id="5" creationId="{399E649A-4E97-8E74-1566-77D45AC3A23F}"/>
          </ac:picMkLst>
        </pc:picChg>
      </pc:sldChg>
      <pc:sldChg chg="addSp modSp add mod modTransition">
        <pc:chgData name="윤성우" userId="be93ea6c-ea34-44f8-adee-e438f21cf7ad" providerId="ADAL" clId="{C9C1E84A-0CEA-4DF1-918E-276A54C941E2}" dt="2023-05-22T20:56:36.383" v="1384" actId="1076"/>
        <pc:sldMkLst>
          <pc:docMk/>
          <pc:sldMk cId="1396551218" sldId="283"/>
        </pc:sldMkLst>
        <pc:spChg chg="mod">
          <ac:chgData name="윤성우" userId="be93ea6c-ea34-44f8-adee-e438f21cf7ad" providerId="ADAL" clId="{C9C1E84A-0CEA-4DF1-918E-276A54C941E2}" dt="2023-05-22T19:59:23.832" v="221" actId="20577"/>
          <ac:spMkLst>
            <pc:docMk/>
            <pc:sldMk cId="1396551218" sldId="283"/>
            <ac:spMk id="2" creationId="{5BA113B2-9CD0-909D-6F10-56EA54D8BDD6}"/>
          </ac:spMkLst>
        </pc:spChg>
        <pc:spChg chg="mod">
          <ac:chgData name="윤성우" userId="be93ea6c-ea34-44f8-adee-e438f21cf7ad" providerId="ADAL" clId="{C9C1E84A-0CEA-4DF1-918E-276A54C941E2}" dt="2023-05-22T20:45:36.008" v="1130" actId="20577"/>
          <ac:spMkLst>
            <pc:docMk/>
            <pc:sldMk cId="1396551218" sldId="283"/>
            <ac:spMk id="3" creationId="{FC38F575-A771-B94F-D805-747BE76A3152}"/>
          </ac:spMkLst>
        </pc:spChg>
        <pc:spChg chg="add mod">
          <ac:chgData name="윤성우" userId="be93ea6c-ea34-44f8-adee-e438f21cf7ad" providerId="ADAL" clId="{C9C1E84A-0CEA-4DF1-918E-276A54C941E2}" dt="2023-05-22T20:07:22.976" v="372" actId="207"/>
          <ac:spMkLst>
            <pc:docMk/>
            <pc:sldMk cId="1396551218" sldId="283"/>
            <ac:spMk id="7" creationId="{A6FC5C16-77B4-2CF0-EAFE-EF5F30FE7167}"/>
          </ac:spMkLst>
        </pc:spChg>
        <pc:spChg chg="add mod">
          <ac:chgData name="윤성우" userId="be93ea6c-ea34-44f8-adee-e438f21cf7ad" providerId="ADAL" clId="{C9C1E84A-0CEA-4DF1-918E-276A54C941E2}" dt="2023-05-22T20:07:33.368" v="373" actId="571"/>
          <ac:spMkLst>
            <pc:docMk/>
            <pc:sldMk cId="1396551218" sldId="283"/>
            <ac:spMk id="9" creationId="{1FA0285D-89DB-CEB1-A1D5-8691D289C1CB}"/>
          </ac:spMkLst>
        </pc:spChg>
        <pc:spChg chg="add mod">
          <ac:chgData name="윤성우" userId="be93ea6c-ea34-44f8-adee-e438f21cf7ad" providerId="ADAL" clId="{C9C1E84A-0CEA-4DF1-918E-276A54C941E2}" dt="2023-05-22T20:56:36.383" v="1384" actId="1076"/>
          <ac:spMkLst>
            <pc:docMk/>
            <pc:sldMk cId="1396551218" sldId="283"/>
            <ac:spMk id="12" creationId="{E1776F44-13D9-3187-7084-2D5736FD7B9A}"/>
          </ac:spMkLst>
        </pc:spChg>
        <pc:picChg chg="mod">
          <ac:chgData name="윤성우" userId="be93ea6c-ea34-44f8-adee-e438f21cf7ad" providerId="ADAL" clId="{C9C1E84A-0CEA-4DF1-918E-276A54C941E2}" dt="2023-05-22T20:01:09.907" v="251" actId="208"/>
          <ac:picMkLst>
            <pc:docMk/>
            <pc:sldMk cId="1396551218" sldId="283"/>
            <ac:picMk id="5" creationId="{399E649A-4E97-8E74-1566-77D45AC3A23F}"/>
          </ac:picMkLst>
        </pc:picChg>
        <pc:picChg chg="add mod">
          <ac:chgData name="윤성우" userId="be93ea6c-ea34-44f8-adee-e438f21cf7ad" providerId="ADAL" clId="{C9C1E84A-0CEA-4DF1-918E-276A54C941E2}" dt="2023-05-22T20:04:38.541" v="293" actId="1076"/>
          <ac:picMkLst>
            <pc:docMk/>
            <pc:sldMk cId="1396551218" sldId="283"/>
            <ac:picMk id="6" creationId="{1E6B8DA3-A00A-8172-183E-DD7246B9984B}"/>
          </ac:picMkLst>
        </pc:picChg>
        <pc:picChg chg="add mod">
          <ac:chgData name="윤성우" userId="be93ea6c-ea34-44f8-adee-e438f21cf7ad" providerId="ADAL" clId="{C9C1E84A-0CEA-4DF1-918E-276A54C941E2}" dt="2023-05-22T20:45:54.002" v="1149" actId="1035"/>
          <ac:picMkLst>
            <pc:docMk/>
            <pc:sldMk cId="1396551218" sldId="283"/>
            <ac:picMk id="8" creationId="{90E8E0A8-7AC2-130C-4992-0DBA823314A0}"/>
          </ac:picMkLst>
        </pc:picChg>
        <pc:cxnChg chg="add mod">
          <ac:chgData name="윤성우" userId="be93ea6c-ea34-44f8-adee-e438f21cf7ad" providerId="ADAL" clId="{C9C1E84A-0CEA-4DF1-918E-276A54C941E2}" dt="2023-05-22T20:45:54.002" v="1149" actId="1035"/>
          <ac:cxnSpMkLst>
            <pc:docMk/>
            <pc:sldMk cId="1396551218" sldId="283"/>
            <ac:cxnSpMk id="11" creationId="{9CD705B9-FC78-A647-D168-1A0E18A0BE73}"/>
          </ac:cxnSpMkLst>
        </pc:cxnChg>
      </pc:sldChg>
      <pc:sldChg chg="addSp delSp modSp add mod">
        <pc:chgData name="윤성우" userId="be93ea6c-ea34-44f8-adee-e438f21cf7ad" providerId="ADAL" clId="{C9C1E84A-0CEA-4DF1-918E-276A54C941E2}" dt="2023-05-22T20:56:53.583" v="1389" actId="1076"/>
        <pc:sldMkLst>
          <pc:docMk/>
          <pc:sldMk cId="1008397647" sldId="284"/>
        </pc:sldMkLst>
        <pc:spChg chg="mod">
          <ac:chgData name="윤성우" userId="be93ea6c-ea34-44f8-adee-e438f21cf7ad" providerId="ADAL" clId="{C9C1E84A-0CEA-4DF1-918E-276A54C941E2}" dt="2023-05-22T20:09:15.783" v="427" actId="20577"/>
          <ac:spMkLst>
            <pc:docMk/>
            <pc:sldMk cId="1008397647" sldId="284"/>
            <ac:spMk id="2" creationId="{5BA113B2-9CD0-909D-6F10-56EA54D8BDD6}"/>
          </ac:spMkLst>
        </pc:spChg>
        <pc:spChg chg="mod">
          <ac:chgData name="윤성우" userId="be93ea6c-ea34-44f8-adee-e438f21cf7ad" providerId="ADAL" clId="{C9C1E84A-0CEA-4DF1-918E-276A54C941E2}" dt="2023-05-22T20:14:45.092" v="614" actId="14100"/>
          <ac:spMkLst>
            <pc:docMk/>
            <pc:sldMk cId="1008397647" sldId="284"/>
            <ac:spMk id="3" creationId="{FC38F575-A771-B94F-D805-747BE76A3152}"/>
          </ac:spMkLst>
        </pc:spChg>
        <pc:spChg chg="mod">
          <ac:chgData name="윤성우" userId="be93ea6c-ea34-44f8-adee-e438f21cf7ad" providerId="ADAL" clId="{C9C1E84A-0CEA-4DF1-918E-276A54C941E2}" dt="2023-05-22T20:09:41.733" v="437" actId="1038"/>
          <ac:spMkLst>
            <pc:docMk/>
            <pc:sldMk cId="1008397647" sldId="284"/>
            <ac:spMk id="7" creationId="{A6FC5C16-77B4-2CF0-EAFE-EF5F30FE7167}"/>
          </ac:spMkLst>
        </pc:spChg>
        <pc:spChg chg="del">
          <ac:chgData name="윤성우" userId="be93ea6c-ea34-44f8-adee-e438f21cf7ad" providerId="ADAL" clId="{C9C1E84A-0CEA-4DF1-918E-276A54C941E2}" dt="2023-05-22T20:09:19.161" v="428" actId="478"/>
          <ac:spMkLst>
            <pc:docMk/>
            <pc:sldMk cId="1008397647" sldId="284"/>
            <ac:spMk id="9" creationId="{1FA0285D-89DB-CEB1-A1D5-8691D289C1CB}"/>
          </ac:spMkLst>
        </pc:spChg>
        <pc:spChg chg="add mod">
          <ac:chgData name="윤성우" userId="be93ea6c-ea34-44f8-adee-e438f21cf7ad" providerId="ADAL" clId="{C9C1E84A-0CEA-4DF1-918E-276A54C941E2}" dt="2023-05-22T20:56:53.583" v="1389" actId="1076"/>
          <ac:spMkLst>
            <pc:docMk/>
            <pc:sldMk cId="1008397647" sldId="284"/>
            <ac:spMk id="14" creationId="{3D96240D-69E8-DC1D-02E1-DDBAEFC53D88}"/>
          </ac:spMkLst>
        </pc:spChg>
        <pc:picChg chg="del">
          <ac:chgData name="윤성우" userId="be93ea6c-ea34-44f8-adee-e438f21cf7ad" providerId="ADAL" clId="{C9C1E84A-0CEA-4DF1-918E-276A54C941E2}" dt="2023-05-22T20:10:22.807" v="440" actId="478"/>
          <ac:picMkLst>
            <pc:docMk/>
            <pc:sldMk cId="1008397647" sldId="284"/>
            <ac:picMk id="6" creationId="{1E6B8DA3-A00A-8172-183E-DD7246B9984B}"/>
          </ac:picMkLst>
        </pc:picChg>
        <pc:picChg chg="del">
          <ac:chgData name="윤성우" userId="be93ea6c-ea34-44f8-adee-e438f21cf7ad" providerId="ADAL" clId="{C9C1E84A-0CEA-4DF1-918E-276A54C941E2}" dt="2023-05-22T20:11:43.471" v="444" actId="478"/>
          <ac:picMkLst>
            <pc:docMk/>
            <pc:sldMk cId="1008397647" sldId="284"/>
            <ac:picMk id="8" creationId="{90E8E0A8-7AC2-130C-4992-0DBA823314A0}"/>
          </ac:picMkLst>
        </pc:picChg>
        <pc:picChg chg="add mod">
          <ac:chgData name="윤성우" userId="be93ea6c-ea34-44f8-adee-e438f21cf7ad" providerId="ADAL" clId="{C9C1E84A-0CEA-4DF1-918E-276A54C941E2}" dt="2023-05-22T20:10:21.439" v="439" actId="1076"/>
          <ac:picMkLst>
            <pc:docMk/>
            <pc:sldMk cId="1008397647" sldId="284"/>
            <ac:picMk id="10" creationId="{0EAAAE1D-F0CF-9291-4314-48025C0C37D8}"/>
          </ac:picMkLst>
        </pc:picChg>
        <pc:picChg chg="add mod">
          <ac:chgData name="윤성우" userId="be93ea6c-ea34-44f8-adee-e438f21cf7ad" providerId="ADAL" clId="{C9C1E84A-0CEA-4DF1-918E-276A54C941E2}" dt="2023-05-22T20:11:50.553" v="446" actId="1076"/>
          <ac:picMkLst>
            <pc:docMk/>
            <pc:sldMk cId="1008397647" sldId="284"/>
            <ac:picMk id="12" creationId="{F652DB4D-95A5-1AE6-1450-B8455CBDC224}"/>
          </ac:picMkLst>
        </pc:picChg>
        <pc:picChg chg="add mod">
          <ac:chgData name="윤성우" userId="be93ea6c-ea34-44f8-adee-e438f21cf7ad" providerId="ADAL" clId="{C9C1E84A-0CEA-4DF1-918E-276A54C941E2}" dt="2023-05-22T20:13:47.667" v="553" actId="1076"/>
          <ac:picMkLst>
            <pc:docMk/>
            <pc:sldMk cId="1008397647" sldId="284"/>
            <ac:picMk id="13" creationId="{31517EB8-7DC1-DCF7-60C3-CD1577A9D3C3}"/>
          </ac:picMkLst>
        </pc:picChg>
        <pc:cxnChg chg="del">
          <ac:chgData name="윤성우" userId="be93ea6c-ea34-44f8-adee-e438f21cf7ad" providerId="ADAL" clId="{C9C1E84A-0CEA-4DF1-918E-276A54C941E2}" dt="2023-05-22T20:11:45.454" v="445" actId="478"/>
          <ac:cxnSpMkLst>
            <pc:docMk/>
            <pc:sldMk cId="1008397647" sldId="284"/>
            <ac:cxnSpMk id="11" creationId="{9CD705B9-FC78-A647-D168-1A0E18A0BE73}"/>
          </ac:cxnSpMkLst>
        </pc:cxnChg>
      </pc:sldChg>
      <pc:sldChg chg="addSp delSp modSp add mod">
        <pc:chgData name="윤성우" userId="be93ea6c-ea34-44f8-adee-e438f21cf7ad" providerId="ADAL" clId="{C9C1E84A-0CEA-4DF1-918E-276A54C941E2}" dt="2023-05-22T20:56:40.300" v="1386"/>
        <pc:sldMkLst>
          <pc:docMk/>
          <pc:sldMk cId="807269640" sldId="285"/>
        </pc:sldMkLst>
        <pc:spChg chg="mod">
          <ac:chgData name="윤성우" userId="be93ea6c-ea34-44f8-adee-e438f21cf7ad" providerId="ADAL" clId="{C9C1E84A-0CEA-4DF1-918E-276A54C941E2}" dt="2023-05-22T20:14:58.669" v="629" actId="20577"/>
          <ac:spMkLst>
            <pc:docMk/>
            <pc:sldMk cId="807269640" sldId="285"/>
            <ac:spMk id="2" creationId="{5BA113B2-9CD0-909D-6F10-56EA54D8BDD6}"/>
          </ac:spMkLst>
        </pc:spChg>
        <pc:spChg chg="mod">
          <ac:chgData name="윤성우" userId="be93ea6c-ea34-44f8-adee-e438f21cf7ad" providerId="ADAL" clId="{C9C1E84A-0CEA-4DF1-918E-276A54C941E2}" dt="2023-05-22T20:38:38.845" v="1018" actId="20577"/>
          <ac:spMkLst>
            <pc:docMk/>
            <pc:sldMk cId="807269640" sldId="285"/>
            <ac:spMk id="3" creationId="{FC38F575-A771-B94F-D805-747BE76A3152}"/>
          </ac:spMkLst>
        </pc:spChg>
        <pc:spChg chg="add del mod">
          <ac:chgData name="윤성우" userId="be93ea6c-ea34-44f8-adee-e438f21cf7ad" providerId="ADAL" clId="{C9C1E84A-0CEA-4DF1-918E-276A54C941E2}" dt="2023-05-22T20:15:30.977" v="646"/>
          <ac:spMkLst>
            <pc:docMk/>
            <pc:sldMk cId="807269640" sldId="285"/>
            <ac:spMk id="4" creationId="{02FFD6FA-68F2-CC6E-6C5F-DF814732C603}"/>
          </ac:spMkLst>
        </pc:spChg>
        <pc:spChg chg="add del mod">
          <ac:chgData name="윤성우" userId="be93ea6c-ea34-44f8-adee-e438f21cf7ad" providerId="ADAL" clId="{C9C1E84A-0CEA-4DF1-918E-276A54C941E2}" dt="2023-05-22T20:15:34.270" v="648" actId="478"/>
          <ac:spMkLst>
            <pc:docMk/>
            <pc:sldMk cId="807269640" sldId="285"/>
            <ac:spMk id="7" creationId="{A6FC5C16-77B4-2CF0-EAFE-EF5F30FE7167}"/>
          </ac:spMkLst>
        </pc:spChg>
        <pc:spChg chg="add del">
          <ac:chgData name="윤성우" userId="be93ea6c-ea34-44f8-adee-e438f21cf7ad" providerId="ADAL" clId="{C9C1E84A-0CEA-4DF1-918E-276A54C941E2}" dt="2023-05-22T20:15:28.479" v="643" actId="478"/>
          <ac:spMkLst>
            <pc:docMk/>
            <pc:sldMk cId="807269640" sldId="285"/>
            <ac:spMk id="9" creationId="{1FA0285D-89DB-CEB1-A1D5-8691D289C1CB}"/>
          </ac:spMkLst>
        </pc:spChg>
        <pc:spChg chg="add mod">
          <ac:chgData name="윤성우" userId="be93ea6c-ea34-44f8-adee-e438f21cf7ad" providerId="ADAL" clId="{C9C1E84A-0CEA-4DF1-918E-276A54C941E2}" dt="2023-05-22T20:15:50.287" v="655" actId="1037"/>
          <ac:spMkLst>
            <pc:docMk/>
            <pc:sldMk cId="807269640" sldId="285"/>
            <ac:spMk id="10" creationId="{926ACA58-D806-E015-B815-34A9E3150B74}"/>
          </ac:spMkLst>
        </pc:spChg>
        <pc:spChg chg="add mod">
          <ac:chgData name="윤성우" userId="be93ea6c-ea34-44f8-adee-e438f21cf7ad" providerId="ADAL" clId="{C9C1E84A-0CEA-4DF1-918E-276A54C941E2}" dt="2023-05-22T20:15:56.306" v="656" actId="571"/>
          <ac:spMkLst>
            <pc:docMk/>
            <pc:sldMk cId="807269640" sldId="285"/>
            <ac:spMk id="12" creationId="{52B7F836-5C19-F6F5-680D-67EE00470511}"/>
          </ac:spMkLst>
        </pc:spChg>
        <pc:spChg chg="add del mod">
          <ac:chgData name="윤성우" userId="be93ea6c-ea34-44f8-adee-e438f21cf7ad" providerId="ADAL" clId="{C9C1E84A-0CEA-4DF1-918E-276A54C941E2}" dt="2023-05-22T20:56:40.300" v="1386"/>
          <ac:spMkLst>
            <pc:docMk/>
            <pc:sldMk cId="807269640" sldId="285"/>
            <ac:spMk id="15" creationId="{FBAAB788-BF5C-9C3E-7574-04C3D8DED6F3}"/>
          </ac:spMkLst>
        </pc:spChg>
        <pc:picChg chg="mod">
          <ac:chgData name="윤성우" userId="be93ea6c-ea34-44f8-adee-e438f21cf7ad" providerId="ADAL" clId="{C9C1E84A-0CEA-4DF1-918E-276A54C941E2}" dt="2023-05-22T20:15:28.128" v="642" actId="1076"/>
          <ac:picMkLst>
            <pc:docMk/>
            <pc:sldMk cId="807269640" sldId="285"/>
            <ac:picMk id="5" creationId="{399E649A-4E97-8E74-1566-77D45AC3A23F}"/>
          </ac:picMkLst>
        </pc:picChg>
        <pc:picChg chg="del">
          <ac:chgData name="윤성우" userId="be93ea6c-ea34-44f8-adee-e438f21cf7ad" providerId="ADAL" clId="{C9C1E84A-0CEA-4DF1-918E-276A54C941E2}" dt="2023-05-22T20:15:07.544" v="631" actId="478"/>
          <ac:picMkLst>
            <pc:docMk/>
            <pc:sldMk cId="807269640" sldId="285"/>
            <ac:picMk id="6" creationId="{1E6B8DA3-A00A-8172-183E-DD7246B9984B}"/>
          </ac:picMkLst>
        </pc:picChg>
        <pc:picChg chg="del">
          <ac:chgData name="윤성우" userId="be93ea6c-ea34-44f8-adee-e438f21cf7ad" providerId="ADAL" clId="{C9C1E84A-0CEA-4DF1-918E-276A54C941E2}" dt="2023-05-22T20:17:36.478" v="668" actId="478"/>
          <ac:picMkLst>
            <pc:docMk/>
            <pc:sldMk cId="807269640" sldId="285"/>
            <ac:picMk id="8" creationId="{90E8E0A8-7AC2-130C-4992-0DBA823314A0}"/>
          </ac:picMkLst>
        </pc:picChg>
        <pc:picChg chg="add mod">
          <ac:chgData name="윤성우" userId="be93ea6c-ea34-44f8-adee-e438f21cf7ad" providerId="ADAL" clId="{C9C1E84A-0CEA-4DF1-918E-276A54C941E2}" dt="2023-05-22T20:17:15.458" v="659" actId="1076"/>
          <ac:picMkLst>
            <pc:docMk/>
            <pc:sldMk cId="807269640" sldId="285"/>
            <ac:picMk id="14" creationId="{765CCBBF-DA8C-9551-084D-FC8D18964F88}"/>
          </ac:picMkLst>
        </pc:picChg>
        <pc:cxnChg chg="del">
          <ac:chgData name="윤성우" userId="be93ea6c-ea34-44f8-adee-e438f21cf7ad" providerId="ADAL" clId="{C9C1E84A-0CEA-4DF1-918E-276A54C941E2}" dt="2023-05-22T20:17:36.478" v="668" actId="478"/>
          <ac:cxnSpMkLst>
            <pc:docMk/>
            <pc:sldMk cId="807269640" sldId="285"/>
            <ac:cxnSpMk id="11" creationId="{9CD705B9-FC78-A647-D168-1A0E18A0BE73}"/>
          </ac:cxnSpMkLst>
        </pc:cxnChg>
      </pc:sldChg>
      <pc:sldChg chg="modSp add mod">
        <pc:chgData name="윤성우" userId="be93ea6c-ea34-44f8-adee-e438f21cf7ad" providerId="ADAL" clId="{C9C1E84A-0CEA-4DF1-918E-276A54C941E2}" dt="2023-05-22T20:22:29.162" v="776" actId="20577"/>
        <pc:sldMkLst>
          <pc:docMk/>
          <pc:sldMk cId="3734302265" sldId="286"/>
        </pc:sldMkLst>
        <pc:spChg chg="mod">
          <ac:chgData name="윤성우" userId="be93ea6c-ea34-44f8-adee-e438f21cf7ad" providerId="ADAL" clId="{C9C1E84A-0CEA-4DF1-918E-276A54C941E2}" dt="2023-05-22T20:22:29.162" v="776" actId="20577"/>
          <ac:spMkLst>
            <pc:docMk/>
            <pc:sldMk cId="3734302265" sldId="286"/>
            <ac:spMk id="4" creationId="{FA04C0AA-7D6C-CB33-EC7C-6BF7154B4946}"/>
          </ac:spMkLst>
        </pc:spChg>
      </pc:sldChg>
      <pc:sldChg chg="addSp delSp modSp new mod">
        <pc:chgData name="윤성우" userId="be93ea6c-ea34-44f8-adee-e438f21cf7ad" providerId="ADAL" clId="{C9C1E84A-0CEA-4DF1-918E-276A54C941E2}" dt="2023-05-22T20:55:30.608" v="1354" actId="1035"/>
        <pc:sldMkLst>
          <pc:docMk/>
          <pc:sldMk cId="3252240746" sldId="287"/>
        </pc:sldMkLst>
        <pc:spChg chg="mod">
          <ac:chgData name="윤성우" userId="be93ea6c-ea34-44f8-adee-e438f21cf7ad" providerId="ADAL" clId="{C9C1E84A-0CEA-4DF1-918E-276A54C941E2}" dt="2023-05-22T20:25:12.302" v="835" actId="20577"/>
          <ac:spMkLst>
            <pc:docMk/>
            <pc:sldMk cId="3252240746" sldId="287"/>
            <ac:spMk id="2" creationId="{B6A9542E-183E-DC4B-71F2-D8BAA7837D84}"/>
          </ac:spMkLst>
        </pc:spChg>
        <pc:spChg chg="del">
          <ac:chgData name="윤성우" userId="be93ea6c-ea34-44f8-adee-e438f21cf7ad" providerId="ADAL" clId="{C9C1E84A-0CEA-4DF1-918E-276A54C941E2}" dt="2023-05-22T20:28:11.478" v="845" actId="478"/>
          <ac:spMkLst>
            <pc:docMk/>
            <pc:sldMk cId="3252240746" sldId="287"/>
            <ac:spMk id="3" creationId="{AA1268A7-E07C-4247-CC28-875A1E335849}"/>
          </ac:spMkLst>
        </pc:spChg>
        <pc:spChg chg="add del mod">
          <ac:chgData name="윤성우" userId="be93ea6c-ea34-44f8-adee-e438f21cf7ad" providerId="ADAL" clId="{C9C1E84A-0CEA-4DF1-918E-276A54C941E2}" dt="2023-05-22T20:29:43.705" v="869" actId="478"/>
          <ac:spMkLst>
            <pc:docMk/>
            <pc:sldMk cId="3252240746" sldId="287"/>
            <ac:spMk id="6" creationId="{BCF8FFEA-2F2E-319B-2A9B-15A49F1A2200}"/>
          </ac:spMkLst>
        </pc:spChg>
        <pc:spChg chg="add del mod">
          <ac:chgData name="윤성우" userId="be93ea6c-ea34-44f8-adee-e438f21cf7ad" providerId="ADAL" clId="{C9C1E84A-0CEA-4DF1-918E-276A54C941E2}" dt="2023-05-22T20:29:43.705" v="869" actId="478"/>
          <ac:spMkLst>
            <pc:docMk/>
            <pc:sldMk cId="3252240746" sldId="287"/>
            <ac:spMk id="8" creationId="{4D4D898A-6B68-2893-8C1C-F45F5602D55F}"/>
          </ac:spMkLst>
        </pc:spChg>
        <pc:spChg chg="add del mod">
          <ac:chgData name="윤성우" userId="be93ea6c-ea34-44f8-adee-e438f21cf7ad" providerId="ADAL" clId="{C9C1E84A-0CEA-4DF1-918E-276A54C941E2}" dt="2023-05-22T20:29:41.806" v="868" actId="478"/>
          <ac:spMkLst>
            <pc:docMk/>
            <pc:sldMk cId="3252240746" sldId="287"/>
            <ac:spMk id="9" creationId="{272A7513-AD27-71EB-474E-8A4CB291A8E5}"/>
          </ac:spMkLst>
        </pc:spChg>
        <pc:spChg chg="add del mod">
          <ac:chgData name="윤성우" userId="be93ea6c-ea34-44f8-adee-e438f21cf7ad" providerId="ADAL" clId="{C9C1E84A-0CEA-4DF1-918E-276A54C941E2}" dt="2023-05-22T20:29:41.806" v="868" actId="478"/>
          <ac:spMkLst>
            <pc:docMk/>
            <pc:sldMk cId="3252240746" sldId="287"/>
            <ac:spMk id="10" creationId="{C0318C3A-B4F9-D36C-5B9B-A07F7042EA24}"/>
          </ac:spMkLst>
        </pc:spChg>
        <pc:spChg chg="add mod">
          <ac:chgData name="윤성우" userId="be93ea6c-ea34-44f8-adee-e438f21cf7ad" providerId="ADAL" clId="{C9C1E84A-0CEA-4DF1-918E-276A54C941E2}" dt="2023-05-22T20:55:27.205" v="1348" actId="1076"/>
          <ac:spMkLst>
            <pc:docMk/>
            <pc:sldMk cId="3252240746" sldId="287"/>
            <ac:spMk id="12" creationId="{54446C68-9BD3-1513-F31A-405EA8DDA4A8}"/>
          </ac:spMkLst>
        </pc:spChg>
        <pc:picChg chg="add mod">
          <ac:chgData name="윤성우" userId="be93ea6c-ea34-44f8-adee-e438f21cf7ad" providerId="ADAL" clId="{C9C1E84A-0CEA-4DF1-918E-276A54C941E2}" dt="2023-05-22T20:55:30.608" v="1354" actId="1035"/>
          <ac:picMkLst>
            <pc:docMk/>
            <pc:sldMk cId="3252240746" sldId="287"/>
            <ac:picMk id="4" creationId="{94B6D99C-64E4-EA6C-CED2-BC3AB42B1CE0}"/>
          </ac:picMkLst>
        </pc:picChg>
      </pc:sldChg>
      <pc:sldChg chg="addSp delSp modSp add mod">
        <pc:chgData name="윤성우" userId="be93ea6c-ea34-44f8-adee-e438f21cf7ad" providerId="ADAL" clId="{C9C1E84A-0CEA-4DF1-918E-276A54C941E2}" dt="2023-05-22T20:35:48.928" v="966" actId="14100"/>
        <pc:sldMkLst>
          <pc:docMk/>
          <pc:sldMk cId="1327007214" sldId="288"/>
        </pc:sldMkLst>
        <pc:spChg chg="mod">
          <ac:chgData name="윤성우" userId="be93ea6c-ea34-44f8-adee-e438f21cf7ad" providerId="ADAL" clId="{C9C1E84A-0CEA-4DF1-918E-276A54C941E2}" dt="2023-05-22T20:30:00.389" v="887" actId="20577"/>
          <ac:spMkLst>
            <pc:docMk/>
            <pc:sldMk cId="1327007214" sldId="288"/>
            <ac:spMk id="2" creationId="{B6A9542E-183E-DC4B-71F2-D8BAA7837D84}"/>
          </ac:spMkLst>
        </pc:spChg>
        <pc:spChg chg="del">
          <ac:chgData name="윤성우" userId="be93ea6c-ea34-44f8-adee-e438f21cf7ad" providerId="ADAL" clId="{C9C1E84A-0CEA-4DF1-918E-276A54C941E2}" dt="2023-05-22T20:31:31.844" v="903" actId="478"/>
          <ac:spMkLst>
            <pc:docMk/>
            <pc:sldMk cId="1327007214" sldId="288"/>
            <ac:spMk id="3" creationId="{AA1268A7-E07C-4247-CC28-875A1E335849}"/>
          </ac:spMkLst>
        </pc:spChg>
        <pc:spChg chg="del">
          <ac:chgData name="윤성우" userId="be93ea6c-ea34-44f8-adee-e438f21cf7ad" providerId="ADAL" clId="{C9C1E84A-0CEA-4DF1-918E-276A54C941E2}" dt="2023-05-22T20:30:09.987" v="888" actId="478"/>
          <ac:spMkLst>
            <pc:docMk/>
            <pc:sldMk cId="1327007214" sldId="288"/>
            <ac:spMk id="6" creationId="{BCF8FFEA-2F2E-319B-2A9B-15A49F1A2200}"/>
          </ac:spMkLst>
        </pc:spChg>
        <pc:spChg chg="add mod">
          <ac:chgData name="윤성우" userId="be93ea6c-ea34-44f8-adee-e438f21cf7ad" providerId="ADAL" clId="{C9C1E84A-0CEA-4DF1-918E-276A54C941E2}" dt="2023-05-22T20:35:11.801" v="956" actId="1035"/>
          <ac:spMkLst>
            <pc:docMk/>
            <pc:sldMk cId="1327007214" sldId="288"/>
            <ac:spMk id="8" creationId="{5D08C40E-4CCF-50B8-5F0A-AF43C92BAE0A}"/>
          </ac:spMkLst>
        </pc:spChg>
        <pc:spChg chg="add mod">
          <ac:chgData name="윤성우" userId="be93ea6c-ea34-44f8-adee-e438f21cf7ad" providerId="ADAL" clId="{C9C1E84A-0CEA-4DF1-918E-276A54C941E2}" dt="2023-05-22T20:35:11.801" v="956" actId="1035"/>
          <ac:spMkLst>
            <pc:docMk/>
            <pc:sldMk cId="1327007214" sldId="288"/>
            <ac:spMk id="10" creationId="{81CD678E-7F99-9CEC-C49E-20464D089CB3}"/>
          </ac:spMkLst>
        </pc:spChg>
        <pc:spChg chg="add mod">
          <ac:chgData name="윤성우" userId="be93ea6c-ea34-44f8-adee-e438f21cf7ad" providerId="ADAL" clId="{C9C1E84A-0CEA-4DF1-918E-276A54C941E2}" dt="2023-05-22T20:35:11.801" v="956" actId="1035"/>
          <ac:spMkLst>
            <pc:docMk/>
            <pc:sldMk cId="1327007214" sldId="288"/>
            <ac:spMk id="12" creationId="{F166FF64-B3D6-61EF-4B6D-4A1E2F03B545}"/>
          </ac:spMkLst>
        </pc:spChg>
        <pc:spChg chg="add mod">
          <ac:chgData name="윤성우" userId="be93ea6c-ea34-44f8-adee-e438f21cf7ad" providerId="ADAL" clId="{C9C1E84A-0CEA-4DF1-918E-276A54C941E2}" dt="2023-05-22T20:35:11.801" v="956" actId="1035"/>
          <ac:spMkLst>
            <pc:docMk/>
            <pc:sldMk cId="1327007214" sldId="288"/>
            <ac:spMk id="14" creationId="{DD2C676B-2700-0E98-9747-8105DE290256}"/>
          </ac:spMkLst>
        </pc:spChg>
        <pc:spChg chg="add mod">
          <ac:chgData name="윤성우" userId="be93ea6c-ea34-44f8-adee-e438f21cf7ad" providerId="ADAL" clId="{C9C1E84A-0CEA-4DF1-918E-276A54C941E2}" dt="2023-05-22T20:35:43.432" v="964" actId="1076"/>
          <ac:spMkLst>
            <pc:docMk/>
            <pc:sldMk cId="1327007214" sldId="288"/>
            <ac:spMk id="16" creationId="{03CF1672-9614-19C6-4F77-BB2971742EBC}"/>
          </ac:spMkLst>
        </pc:spChg>
        <pc:picChg chg="del">
          <ac:chgData name="윤성우" userId="be93ea6c-ea34-44f8-adee-e438f21cf7ad" providerId="ADAL" clId="{C9C1E84A-0CEA-4DF1-918E-276A54C941E2}" dt="2023-05-22T20:30:12.523" v="889" actId="478"/>
          <ac:picMkLst>
            <pc:docMk/>
            <pc:sldMk cId="1327007214" sldId="288"/>
            <ac:picMk id="4" creationId="{94B6D99C-64E4-EA6C-CED2-BC3AB42B1CE0}"/>
          </ac:picMkLst>
        </pc:picChg>
        <pc:picChg chg="add mod">
          <ac:chgData name="윤성우" userId="be93ea6c-ea34-44f8-adee-e438f21cf7ad" providerId="ADAL" clId="{C9C1E84A-0CEA-4DF1-918E-276A54C941E2}" dt="2023-05-22T20:35:16.748" v="957" actId="1076"/>
          <ac:picMkLst>
            <pc:docMk/>
            <pc:sldMk cId="1327007214" sldId="288"/>
            <ac:picMk id="5" creationId="{C7AD5C40-DC8D-1B37-6F1E-436807875FB6}"/>
          </ac:picMkLst>
        </pc:picChg>
        <pc:cxnChg chg="add mod">
          <ac:chgData name="윤성우" userId="be93ea6c-ea34-44f8-adee-e438f21cf7ad" providerId="ADAL" clId="{C9C1E84A-0CEA-4DF1-918E-276A54C941E2}" dt="2023-05-22T20:35:20.958" v="958" actId="14100"/>
          <ac:cxnSpMkLst>
            <pc:docMk/>
            <pc:sldMk cId="1327007214" sldId="288"/>
            <ac:cxnSpMk id="18" creationId="{6E7040B8-8522-1F48-57EB-9F81F2C5ABA9}"/>
          </ac:cxnSpMkLst>
        </pc:cxnChg>
        <pc:cxnChg chg="add mod">
          <ac:chgData name="윤성우" userId="be93ea6c-ea34-44f8-adee-e438f21cf7ad" providerId="ADAL" clId="{C9C1E84A-0CEA-4DF1-918E-276A54C941E2}" dt="2023-05-22T20:35:24.464" v="959" actId="14100"/>
          <ac:cxnSpMkLst>
            <pc:docMk/>
            <pc:sldMk cId="1327007214" sldId="288"/>
            <ac:cxnSpMk id="20" creationId="{4E5A275F-C77A-961F-F199-C94F9A717E83}"/>
          </ac:cxnSpMkLst>
        </pc:cxnChg>
        <pc:cxnChg chg="add mod">
          <ac:chgData name="윤성우" userId="be93ea6c-ea34-44f8-adee-e438f21cf7ad" providerId="ADAL" clId="{C9C1E84A-0CEA-4DF1-918E-276A54C941E2}" dt="2023-05-22T20:35:30.391" v="960" actId="14100"/>
          <ac:cxnSpMkLst>
            <pc:docMk/>
            <pc:sldMk cId="1327007214" sldId="288"/>
            <ac:cxnSpMk id="25" creationId="{434A0655-98E7-8482-1999-336A6FED8879}"/>
          </ac:cxnSpMkLst>
        </pc:cxnChg>
        <pc:cxnChg chg="add mod">
          <ac:chgData name="윤성우" userId="be93ea6c-ea34-44f8-adee-e438f21cf7ad" providerId="ADAL" clId="{C9C1E84A-0CEA-4DF1-918E-276A54C941E2}" dt="2023-05-22T20:35:37.060" v="962" actId="14100"/>
          <ac:cxnSpMkLst>
            <pc:docMk/>
            <pc:sldMk cId="1327007214" sldId="288"/>
            <ac:cxnSpMk id="32" creationId="{E1864D36-8C78-EA31-FBB6-56F4A09C3090}"/>
          </ac:cxnSpMkLst>
        </pc:cxnChg>
        <pc:cxnChg chg="add mod">
          <ac:chgData name="윤성우" userId="be93ea6c-ea34-44f8-adee-e438f21cf7ad" providerId="ADAL" clId="{C9C1E84A-0CEA-4DF1-918E-276A54C941E2}" dt="2023-05-22T20:35:48.928" v="966" actId="14100"/>
          <ac:cxnSpMkLst>
            <pc:docMk/>
            <pc:sldMk cId="1327007214" sldId="288"/>
            <ac:cxnSpMk id="34" creationId="{723C098F-4569-6F26-B639-0F2DB4C30F95}"/>
          </ac:cxnSpMkLst>
        </pc:cxnChg>
      </pc:sldChg>
      <pc:sldChg chg="addSp delSp modSp add mod">
        <pc:chgData name="윤성우" userId="be93ea6c-ea34-44f8-adee-e438f21cf7ad" providerId="ADAL" clId="{C9C1E84A-0CEA-4DF1-918E-276A54C941E2}" dt="2023-05-22T20:58:22.927" v="1456" actId="20577"/>
        <pc:sldMkLst>
          <pc:docMk/>
          <pc:sldMk cId="2810896798" sldId="289"/>
        </pc:sldMkLst>
        <pc:spChg chg="mod">
          <ac:chgData name="윤성우" userId="be93ea6c-ea34-44f8-adee-e438f21cf7ad" providerId="ADAL" clId="{C9C1E84A-0CEA-4DF1-918E-276A54C941E2}" dt="2023-05-22T20:44:50.868" v="1031" actId="20577"/>
          <ac:spMkLst>
            <pc:docMk/>
            <pc:sldMk cId="2810896798" sldId="289"/>
            <ac:spMk id="2" creationId="{B6A9542E-183E-DC4B-71F2-D8BAA7837D84}"/>
          </ac:spMkLst>
        </pc:spChg>
        <pc:spChg chg="mod">
          <ac:chgData name="윤성우" userId="be93ea6c-ea34-44f8-adee-e438f21cf7ad" providerId="ADAL" clId="{C9C1E84A-0CEA-4DF1-918E-276A54C941E2}" dt="2023-05-22T20:58:22.927" v="1456" actId="20577"/>
          <ac:spMkLst>
            <pc:docMk/>
            <pc:sldMk cId="2810896798" sldId="289"/>
            <ac:spMk id="3" creationId="{AA1268A7-E07C-4247-CC28-875A1E335849}"/>
          </ac:spMkLst>
        </pc:spChg>
        <pc:spChg chg="del">
          <ac:chgData name="윤성우" userId="be93ea6c-ea34-44f8-adee-e438f21cf7ad" providerId="ADAL" clId="{C9C1E84A-0CEA-4DF1-918E-276A54C941E2}" dt="2023-05-22T20:34:29.656" v="941" actId="478"/>
          <ac:spMkLst>
            <pc:docMk/>
            <pc:sldMk cId="2810896798" sldId="289"/>
            <ac:spMk id="8" creationId="{5D08C40E-4CCF-50B8-5F0A-AF43C92BAE0A}"/>
          </ac:spMkLst>
        </pc:spChg>
        <pc:spChg chg="del">
          <ac:chgData name="윤성우" userId="be93ea6c-ea34-44f8-adee-e438f21cf7ad" providerId="ADAL" clId="{C9C1E84A-0CEA-4DF1-918E-276A54C941E2}" dt="2023-05-22T20:34:29.656" v="941" actId="478"/>
          <ac:spMkLst>
            <pc:docMk/>
            <pc:sldMk cId="2810896798" sldId="289"/>
            <ac:spMk id="10" creationId="{81CD678E-7F99-9CEC-C49E-20464D089CB3}"/>
          </ac:spMkLst>
        </pc:spChg>
        <pc:picChg chg="del">
          <ac:chgData name="윤성우" userId="be93ea6c-ea34-44f8-adee-e438f21cf7ad" providerId="ADAL" clId="{C9C1E84A-0CEA-4DF1-918E-276A54C941E2}" dt="2023-05-22T20:34:27.437" v="940" actId="478"/>
          <ac:picMkLst>
            <pc:docMk/>
            <pc:sldMk cId="2810896798" sldId="289"/>
            <ac:picMk id="5" creationId="{C7AD5C40-DC8D-1B37-6F1E-436807875FB6}"/>
          </ac:picMkLst>
        </pc:picChg>
        <pc:picChg chg="add mod">
          <ac:chgData name="윤성우" userId="be93ea6c-ea34-44f8-adee-e438f21cf7ad" providerId="ADAL" clId="{C9C1E84A-0CEA-4DF1-918E-276A54C941E2}" dt="2023-05-22T20:37:51.206" v="1000" actId="1076"/>
          <ac:picMkLst>
            <pc:docMk/>
            <pc:sldMk cId="2810896798" sldId="289"/>
            <ac:picMk id="6" creationId="{D0E9D12E-5299-CCD4-9960-0CFFCB14EFA0}"/>
          </ac:picMkLst>
        </pc:picChg>
      </pc:sldChg>
      <pc:sldChg chg="addSp delSp modSp add mod">
        <pc:chgData name="윤성우" userId="be93ea6c-ea34-44f8-adee-e438f21cf7ad" providerId="ADAL" clId="{C9C1E84A-0CEA-4DF1-918E-276A54C941E2}" dt="2023-05-22T20:53:07.471" v="1242" actId="20577"/>
        <pc:sldMkLst>
          <pc:docMk/>
          <pc:sldMk cId="3230341906" sldId="290"/>
        </pc:sldMkLst>
        <pc:spChg chg="mod">
          <ac:chgData name="윤성우" userId="be93ea6c-ea34-44f8-adee-e438f21cf7ad" providerId="ADAL" clId="{C9C1E84A-0CEA-4DF1-918E-276A54C941E2}" dt="2023-05-22T20:49:25.993" v="1180" actId="20577"/>
          <ac:spMkLst>
            <pc:docMk/>
            <pc:sldMk cId="3230341906" sldId="290"/>
            <ac:spMk id="2" creationId="{B6A9542E-183E-DC4B-71F2-D8BAA7837D84}"/>
          </ac:spMkLst>
        </pc:spChg>
        <pc:spChg chg="mod">
          <ac:chgData name="윤성우" userId="be93ea6c-ea34-44f8-adee-e438f21cf7ad" providerId="ADAL" clId="{C9C1E84A-0CEA-4DF1-918E-276A54C941E2}" dt="2023-05-22T20:53:07.471" v="1242" actId="20577"/>
          <ac:spMkLst>
            <pc:docMk/>
            <pc:sldMk cId="3230341906" sldId="290"/>
            <ac:spMk id="3" creationId="{AA1268A7-E07C-4247-CC28-875A1E335849}"/>
          </ac:spMkLst>
        </pc:spChg>
        <pc:picChg chg="add mod">
          <ac:chgData name="윤성우" userId="be93ea6c-ea34-44f8-adee-e438f21cf7ad" providerId="ADAL" clId="{C9C1E84A-0CEA-4DF1-918E-276A54C941E2}" dt="2023-05-22T20:50:41.585" v="1184" actId="1076"/>
          <ac:picMkLst>
            <pc:docMk/>
            <pc:sldMk cId="3230341906" sldId="290"/>
            <ac:picMk id="5" creationId="{131C5667-707C-D3BD-E397-0BB407602CA2}"/>
          </ac:picMkLst>
        </pc:picChg>
        <pc:picChg chg="del">
          <ac:chgData name="윤성우" userId="be93ea6c-ea34-44f8-adee-e438f21cf7ad" providerId="ADAL" clId="{C9C1E84A-0CEA-4DF1-918E-276A54C941E2}" dt="2023-05-22T20:50:33.974" v="1181" actId="478"/>
          <ac:picMkLst>
            <pc:docMk/>
            <pc:sldMk cId="3230341906" sldId="290"/>
            <ac:picMk id="6" creationId="{D0E9D12E-5299-CCD4-9960-0CFFCB14EFA0}"/>
          </ac:picMkLst>
        </pc:picChg>
      </pc:sldChg>
      <pc:sldChg chg="modSp new mod">
        <pc:chgData name="윤성우" userId="be93ea6c-ea34-44f8-adee-e438f21cf7ad" providerId="ADAL" clId="{C9C1E84A-0CEA-4DF1-918E-276A54C941E2}" dt="2023-05-22T21:01:48.906" v="1522" actId="404"/>
        <pc:sldMkLst>
          <pc:docMk/>
          <pc:sldMk cId="1423279245" sldId="291"/>
        </pc:sldMkLst>
        <pc:spChg chg="mod">
          <ac:chgData name="윤성우" userId="be93ea6c-ea34-44f8-adee-e438f21cf7ad" providerId="ADAL" clId="{C9C1E84A-0CEA-4DF1-918E-276A54C941E2}" dt="2023-05-22T20:59:18.340" v="1475" actId="20577"/>
          <ac:spMkLst>
            <pc:docMk/>
            <pc:sldMk cId="1423279245" sldId="291"/>
            <ac:spMk id="2" creationId="{AF6D0D00-5A59-E573-BB2B-025B92AA890E}"/>
          </ac:spMkLst>
        </pc:spChg>
        <pc:spChg chg="mod">
          <ac:chgData name="윤성우" userId="be93ea6c-ea34-44f8-adee-e438f21cf7ad" providerId="ADAL" clId="{C9C1E84A-0CEA-4DF1-918E-276A54C941E2}" dt="2023-05-22T21:01:48.906" v="1522" actId="404"/>
          <ac:spMkLst>
            <pc:docMk/>
            <pc:sldMk cId="1423279245" sldId="291"/>
            <ac:spMk id="3" creationId="{74BDA952-6FA8-EB29-88FF-BE64478D82AE}"/>
          </ac:spMkLst>
        </pc:spChg>
      </pc:sldChg>
      <pc:sldMasterChg chg="modTransition modSldLayout">
        <pc:chgData name="윤성우" userId="be93ea6c-ea34-44f8-adee-e438f21cf7ad" providerId="ADAL" clId="{C9C1E84A-0CEA-4DF1-918E-276A54C941E2}" dt="2023-05-22T19:53:16.713" v="185"/>
        <pc:sldMasterMkLst>
          <pc:docMk/>
          <pc:sldMasterMk cId="1168527110" sldId="2147483648"/>
        </pc:sldMasterMkLst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2551249148" sldId="2147483649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700769370" sldId="2147483650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3041829898" sldId="2147483651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1483712485" sldId="2147483652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2540137677" sldId="2147483653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2478090393" sldId="2147483654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1264562770" sldId="2147483655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3910301919" sldId="2147483656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2340642161" sldId="2147483657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2461371378" sldId="2147483658"/>
          </pc:sldLayoutMkLst>
        </pc:sldLayoutChg>
        <pc:sldLayoutChg chg="modTransition">
          <pc:chgData name="윤성우" userId="be93ea6c-ea34-44f8-adee-e438f21cf7ad" providerId="ADAL" clId="{C9C1E84A-0CEA-4DF1-918E-276A54C941E2}" dt="2023-05-22T19:53:16.713" v="185"/>
          <pc:sldLayoutMkLst>
            <pc:docMk/>
            <pc:sldMasterMk cId="1168527110" sldId="2147483648"/>
            <pc:sldLayoutMk cId="23463812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5A482-9B6C-8BF0-93A1-E7D5CBD10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DEC785-046C-3686-B6AB-7C90D10BF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69C9E-8032-123F-10D2-87A38AA0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771E98-9685-82E1-E410-E3FF7C82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9A25F-6358-A636-3DDE-3DB3EF18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249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0085F-1999-2960-18F2-150C24F9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A670CB-E06B-3E52-F2AF-99919D77F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907D0F-63C3-3739-F857-4B63990B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C945A-EE63-1C34-C039-1DC7FB6B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1616-6FEA-506A-C3BA-EAAB912B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37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34EF6-0797-FC0E-26FB-DEEC00832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68A2F3-7BC7-3C2D-54AC-6B4941083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12E16-F41D-79E7-46D2-93B979A6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4A07B2-7653-1708-2018-047840FF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B1BAF-378C-4E49-2781-157DD02A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3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CC4A-C4AC-BB35-864F-460970ED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48EA45-A3C9-ABAC-F9A7-5979123D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89CFB-30B9-F335-FFCC-4A1BAEFC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0F5D6-AC85-1BE7-BD86-0BF7915E1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A46A7-FF52-67C0-1FE9-D3B1AE4B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769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DFB07-C234-B875-E4FB-C9D715EA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86810-8D75-6AD9-1B9C-8AB913E1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5F5BB0-4E6A-27BA-CF59-7CFBB9F8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2AE85-1308-0191-AE98-19545019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8890-F2AE-C578-31E4-79F11DFD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29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16AB9-6730-33F4-4BB9-623B8F15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4BAAC-9FB3-5F76-4366-36854A2D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ABD1AE-1AF3-20E0-452E-A29824352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11C1A2-D14B-CC8E-1A2F-AD70B13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2CD62F-915B-FDF3-E8EB-B083E449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BC2FD2-6231-480D-2227-437D7A95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712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88AE1-9A5B-CA4D-1BC3-A3AF7C4E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39F50-49CE-2399-FC5B-AC3003212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B5E490-21FB-6F24-A2F3-73C7235C5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148330-6849-E10E-A67B-D67B11488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CF4DEE-2550-0C6F-5930-9A989DB0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4D31B5-FF3B-0A45-5B79-4ACE6EE5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D1C36A-DC4F-5D50-3599-D22B6A2F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6AF95-83ED-F262-F162-54321B3B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37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E2B3C-7F70-756D-E49D-16BA2254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222B3C-46EB-0C3A-E4DE-534EE3C4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7BD139-B067-E4FA-1979-4737A0A2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2D04C4-BD54-36AA-9D36-328FFBC25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09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EFBCD5-C212-73AA-A66B-CB6A2BDD7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D9DB75-95BB-C8AB-6AC9-758E52B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B4AD3C-0DB3-C027-44AC-C29F7BE75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562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A2A59-F95E-18B8-55B1-2F9E596C0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B83EF-E491-E261-6430-E1163F20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CB55E-142D-F97A-AC74-0194DD781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4D81A-C764-C475-5AFA-D7AB4EC8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34BF9-1543-FDF7-111D-4CE31D5C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71575-D97D-429B-9C4E-23395719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01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7C2D3-A4A6-C70A-8BA3-457D83F5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43C65-F083-30D0-42B2-16E1BC16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928297-3262-441D-824F-DA8B19BB4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7D2C35-2B8E-EC9F-290C-78F53BE1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CC82D-440D-AC0E-BF0E-77123095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4E57EA-722B-34D8-1C4D-6F805BEE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64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D2EB17-820E-C58E-BDAD-568F6300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C2A81D-F022-D6CF-F9E5-04CD6782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8E90-81A3-1430-B01C-A4ACED37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C324-8B2C-4141-9D39-FB8F768AA069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EB630B-D4F9-D624-62C3-BC06D90CD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1A4747-F7F8-303D-55F4-5CD8EFF18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57ECC-24A3-4F1F-9172-4039A3DD5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2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17225-EF35-035F-02C5-8594D19B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158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/>
              <a:t>2023 </a:t>
            </a:r>
            <a:r>
              <a:rPr lang="ko-KR" altLang="en-US" dirty="0"/>
              <a:t>졸업프로젝트</a:t>
            </a:r>
            <a:br>
              <a:rPr lang="en-US" altLang="ko-KR" dirty="0"/>
            </a:br>
            <a:r>
              <a:rPr lang="en-US" altLang="ko-KR" dirty="0"/>
              <a:t>3D Object Detection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40320-553D-8908-D2E6-C0E346090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53844"/>
            <a:ext cx="10515600" cy="196599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2023. 04. 05. ~ 2023. 05. 23.</a:t>
            </a:r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신상윤</a:t>
            </a:r>
            <a:r>
              <a:rPr lang="en-US" altLang="ko-KR" dirty="0"/>
              <a:t>, </a:t>
            </a:r>
            <a:r>
              <a:rPr lang="ko-KR" altLang="en-US" dirty="0"/>
              <a:t>윤성우</a:t>
            </a:r>
          </a:p>
        </p:txBody>
      </p:sp>
    </p:spTree>
    <p:extLst>
      <p:ext uri="{BB962C8B-B14F-4D97-AF65-F5344CB8AC3E}">
        <p14:creationId xmlns:p14="http://schemas.microsoft.com/office/powerpoint/2010/main" val="1732052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542E-183E-DC4B-71F2-D8BAA783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 모델 구조 파일 </a:t>
            </a:r>
            <a:r>
              <a:rPr lang="en-US" altLang="ko-KR" sz="2800" dirty="0"/>
              <a:t>/tools/</a:t>
            </a:r>
            <a:r>
              <a:rPr lang="en-US" altLang="ko-KR" sz="2800" dirty="0" err="1"/>
              <a:t>cfgs</a:t>
            </a:r>
            <a:r>
              <a:rPr lang="en-US" altLang="ko-KR" sz="2800" dirty="0"/>
              <a:t>/</a:t>
            </a:r>
            <a:r>
              <a:rPr lang="en-US" altLang="ko-KR" sz="2800" dirty="0" err="1"/>
              <a:t>kitti_models</a:t>
            </a:r>
            <a:r>
              <a:rPr lang="en-US" altLang="ko-KR" sz="2800" dirty="0"/>
              <a:t>/*.</a:t>
            </a:r>
            <a:r>
              <a:rPr lang="en-US" altLang="ko-KR" sz="2800" dirty="0" err="1"/>
              <a:t>yaml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268A7-E07C-4247-CC28-875A1E33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36" y="1825625"/>
            <a:ext cx="7280564" cy="4351338"/>
          </a:xfrm>
        </p:spPr>
        <p:txBody>
          <a:bodyPr/>
          <a:lstStyle/>
          <a:p>
            <a:r>
              <a:rPr lang="ko-KR" altLang="en-US" dirty="0"/>
              <a:t>전체 모델의 각 단계에서</a:t>
            </a:r>
            <a:br>
              <a:rPr lang="en-US" altLang="ko-KR" dirty="0"/>
            </a:br>
            <a:r>
              <a:rPr lang="ko-KR" altLang="en-US" dirty="0"/>
              <a:t>무슨 모듈을 사용할지 결정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Optimization</a:t>
            </a:r>
            <a:r>
              <a:rPr lang="ko-KR" altLang="en-US" dirty="0"/>
              <a:t> 옵션 지정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9D12E-5299-CCD4-9960-0CFFCB14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3057"/>
            <a:ext cx="2851120" cy="47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6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542E-183E-DC4B-71F2-D8BAA783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구조 파일 </a:t>
            </a:r>
            <a:r>
              <a:rPr lang="en-US" altLang="ko-KR" sz="2800" dirty="0"/>
              <a:t>/pcdet/models/*/*.py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1268A7-E07C-4247-CC28-875A1E335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18" y="1825625"/>
            <a:ext cx="3779982" cy="4351338"/>
          </a:xfrm>
        </p:spPr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모듈의 구조 설정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1C5667-707C-D3BD-E397-0BB40760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6259"/>
            <a:ext cx="6470748" cy="48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41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D0D00-5A59-E573-BB2B-025B92AA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DA952-6FA8-EB29-88FF-BE64478D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VoxelNet</a:t>
            </a:r>
            <a:r>
              <a:rPr lang="en-US" altLang="ko-KR" dirty="0"/>
              <a:t> </a:t>
            </a:r>
            <a:r>
              <a:rPr lang="ko-KR" altLang="en-US" dirty="0"/>
              <a:t>모델에서 사용된 각 모듈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MeanVFE</a:t>
            </a:r>
            <a:r>
              <a:rPr lang="en-US" altLang="ko-KR" sz="2000" dirty="0"/>
              <a:t>, VoxelBackBone8x, </a:t>
            </a:r>
            <a:r>
              <a:rPr lang="en-US" altLang="ko-KR" sz="2000" dirty="0" err="1"/>
              <a:t>HeightCompression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BaseBEVBackbone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AnchorHeadSingle</a:t>
            </a:r>
            <a:r>
              <a:rPr lang="en-US" altLang="ko-KR" sz="2000" dirty="0"/>
              <a:t>)</a:t>
            </a:r>
            <a:r>
              <a:rPr lang="ko-KR" altLang="en-US" dirty="0"/>
              <a:t>에 대한 소스코드를 논문과 비교하며 의미 해석하기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 err="1"/>
              <a:t>VoxelNet</a:t>
            </a:r>
            <a:r>
              <a:rPr lang="en-US" altLang="ko-KR" dirty="0"/>
              <a:t> (</a:t>
            </a:r>
            <a:r>
              <a:rPr lang="en-US" altLang="ko-KR" dirty="0" err="1"/>
              <a:t>SECONDNet</a:t>
            </a:r>
            <a:r>
              <a:rPr lang="en-US" altLang="ko-KR" dirty="0"/>
              <a:t>) </a:t>
            </a:r>
            <a:r>
              <a:rPr lang="ko-KR" altLang="en-US" dirty="0"/>
              <a:t>모델을 약간 변경하여 아이디어를 반영한 커스텀 모델을 만들어보고 성능 평가하기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79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ADB6-6D65-D85D-A656-F35C98DA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62A7C9-1016-36EC-54E1-AB5F61A25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진행 사항</a:t>
            </a:r>
            <a:endParaRPr lang="en-US" altLang="ko-KR" dirty="0"/>
          </a:p>
          <a:p>
            <a:pPr lvl="1"/>
            <a:r>
              <a:rPr lang="en-US" altLang="ko-KR" dirty="0"/>
              <a:t>KITTI dataset</a:t>
            </a:r>
            <a:r>
              <a:rPr lang="ko-KR" altLang="en-US" dirty="0"/>
              <a:t> 해석</a:t>
            </a:r>
            <a:endParaRPr lang="en-US" altLang="ko-KR" dirty="0"/>
          </a:p>
          <a:p>
            <a:pPr lvl="1"/>
            <a:r>
              <a:rPr lang="en-US" altLang="ko-KR" dirty="0" err="1"/>
              <a:t>OpenPCDet</a:t>
            </a:r>
            <a:r>
              <a:rPr lang="en-US" altLang="ko-KR" dirty="0"/>
              <a:t> </a:t>
            </a:r>
            <a:r>
              <a:rPr lang="ko-KR" altLang="en-US" dirty="0"/>
              <a:t>소스 코드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계획</a:t>
            </a:r>
          </a:p>
        </p:txBody>
      </p:sp>
    </p:spTree>
    <p:extLst>
      <p:ext uri="{BB962C8B-B14F-4D97-AF65-F5344CB8AC3E}">
        <p14:creationId xmlns:p14="http://schemas.microsoft.com/office/powerpoint/2010/main" val="228696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04C0AA-7D6C-CB33-EC7C-6BF7154B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932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 dirty="0"/>
              <a:t>KITTI dataset</a:t>
            </a:r>
            <a:r>
              <a:rPr lang="ko-KR" altLang="en-US" sz="5400" dirty="0"/>
              <a:t> 해석</a:t>
            </a:r>
          </a:p>
        </p:txBody>
      </p:sp>
    </p:spTree>
    <p:extLst>
      <p:ext uri="{BB962C8B-B14F-4D97-AF65-F5344CB8AC3E}">
        <p14:creationId xmlns:p14="http://schemas.microsoft.com/office/powerpoint/2010/main" val="41885584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13B2-9CD0-909D-6F10-56EA54D8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KITTI dataset</a:t>
            </a:r>
            <a:r>
              <a:rPr lang="ko-KR" altLang="en-US" sz="4400" dirty="0"/>
              <a:t> 해석 </a:t>
            </a:r>
            <a:r>
              <a:rPr lang="en-US" altLang="ko-KR" sz="4400" dirty="0"/>
              <a:t>- </a:t>
            </a:r>
            <a:r>
              <a:rPr lang="en-US" altLang="ko-KR" sz="4400" dirty="0" err="1"/>
              <a:t>calib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8F575-A771-B94F-D805-747BE76A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4387"/>
            <a:ext cx="10515600" cy="259257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P0, P1, P2, P3: 12</a:t>
            </a:r>
            <a:r>
              <a:rPr lang="ko-KR" altLang="en-US" sz="1800" dirty="0"/>
              <a:t>개 </a:t>
            </a:r>
            <a:r>
              <a:rPr lang="en-US" altLang="ko-KR" sz="1800" dirty="0"/>
              <a:t>element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4x3 matrix</a:t>
            </a:r>
            <a:br>
              <a:rPr lang="en-US" altLang="ko-KR" sz="1800" dirty="0"/>
            </a:br>
            <a:r>
              <a:rPr lang="ko-KR" altLang="en-US" sz="1800" dirty="0"/>
              <a:t>숫자는 카메라 번호를 의미 </a:t>
            </a:r>
            <a:r>
              <a:rPr lang="en-US" altLang="ko-KR" sz="1800" dirty="0"/>
              <a:t>(</a:t>
            </a:r>
            <a:r>
              <a:rPr lang="ko-KR" altLang="en-US" sz="1800" dirty="0"/>
              <a:t>총 </a:t>
            </a:r>
            <a:r>
              <a:rPr lang="en-US" altLang="ko-KR" sz="1800" dirty="0"/>
              <a:t>4</a:t>
            </a:r>
            <a:r>
              <a:rPr lang="ko-KR" altLang="en-US" sz="1800" dirty="0"/>
              <a:t>개의 카메라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R0_rect: 9</a:t>
            </a:r>
            <a:r>
              <a:rPr lang="ko-KR" altLang="en-US" sz="1800" dirty="0"/>
              <a:t>개 </a:t>
            </a:r>
            <a:r>
              <a:rPr lang="en-US" altLang="ko-KR" sz="1800" dirty="0"/>
              <a:t>element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3x3 matrix</a:t>
            </a:r>
            <a:endParaRPr lang="ko-KR" altLang="en-US" sz="1800" dirty="0"/>
          </a:p>
          <a:p>
            <a:r>
              <a:rPr lang="en-US" altLang="ko-KR" sz="1800" dirty="0" err="1"/>
              <a:t>Tr_velo_to_cam</a:t>
            </a:r>
            <a:r>
              <a:rPr lang="en-US" altLang="ko-KR" sz="1800" dirty="0"/>
              <a:t>: 12</a:t>
            </a:r>
            <a:r>
              <a:rPr lang="ko-KR" altLang="en-US" sz="1800" dirty="0"/>
              <a:t>개 </a:t>
            </a:r>
            <a:r>
              <a:rPr lang="en-US" altLang="ko-KR" sz="1800" dirty="0"/>
              <a:t>element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en-US" altLang="ko-KR" sz="1800" dirty="0"/>
              <a:t> 3x4 matrix</a:t>
            </a:r>
          </a:p>
          <a:p>
            <a:endParaRPr lang="en-US" altLang="ko-KR" sz="1800" dirty="0"/>
          </a:p>
          <a:p>
            <a:r>
              <a:rPr lang="ko-KR" altLang="en-US" sz="1800" dirty="0"/>
              <a:t>수식</a:t>
            </a:r>
            <a:r>
              <a:rPr lang="en-US" altLang="ko-KR" sz="1800" dirty="0"/>
              <a:t>: 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E649A-4E97-8E74-1566-77D45AC3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2" y="476643"/>
            <a:ext cx="4291582" cy="128151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6B8DA3-A00A-8172-183E-DD7246B99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5920"/>
            <a:ext cx="8753856" cy="13030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FC5C16-77B4-2CF0-EAFE-EF5F30FE7167}"/>
              </a:ext>
            </a:extLst>
          </p:cNvPr>
          <p:cNvSpPr/>
          <p:nvPr/>
        </p:nvSpPr>
        <p:spPr>
          <a:xfrm>
            <a:off x="8266084" y="1117400"/>
            <a:ext cx="265176" cy="11704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E8E0A8-7AC2-130C-4992-0DBA82331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69" y="5319482"/>
            <a:ext cx="7848664" cy="6265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FA0285D-89DB-CEB1-A1D5-8691D289C1CB}"/>
              </a:ext>
            </a:extLst>
          </p:cNvPr>
          <p:cNvSpPr/>
          <p:nvPr/>
        </p:nvSpPr>
        <p:spPr>
          <a:xfrm>
            <a:off x="8266084" y="1345958"/>
            <a:ext cx="265176" cy="11704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D705B9-FC78-A647-D168-1A0E18A0BE73}"/>
              </a:ext>
            </a:extLst>
          </p:cNvPr>
          <p:cNvCxnSpPr/>
          <p:nvPr/>
        </p:nvCxnSpPr>
        <p:spPr>
          <a:xfrm>
            <a:off x="4710546" y="6001473"/>
            <a:ext cx="414712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1776F44-13D9-3187-7084-2D5736FD7B9A}"/>
              </a:ext>
            </a:extLst>
          </p:cNvPr>
          <p:cNvSpPr txBox="1"/>
          <p:nvPr/>
        </p:nvSpPr>
        <p:spPr>
          <a:xfrm>
            <a:off x="838200" y="1635053"/>
            <a:ext cx="160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예시 파일</a:t>
            </a:r>
          </a:p>
        </p:txBody>
      </p:sp>
    </p:spTree>
    <p:extLst>
      <p:ext uri="{BB962C8B-B14F-4D97-AF65-F5344CB8AC3E}">
        <p14:creationId xmlns:p14="http://schemas.microsoft.com/office/powerpoint/2010/main" val="139655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13B2-9CD0-909D-6F10-56EA54D8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KITTI dataset</a:t>
            </a:r>
            <a:r>
              <a:rPr lang="ko-KR" altLang="en-US" sz="4400" dirty="0"/>
              <a:t> 해석 </a:t>
            </a:r>
            <a:r>
              <a:rPr lang="en-US" altLang="ko-KR" sz="4400" dirty="0"/>
              <a:t>- label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8F575-A771-B94F-D805-747BE76A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3026374"/>
            <a:ext cx="5449455" cy="1462500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dimensions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</a:t>
            </a:r>
            <a:r>
              <a:rPr lang="en-US" altLang="ko-KR" sz="1800" dirty="0"/>
              <a:t>width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전방축</a:t>
            </a:r>
            <a:r>
              <a:rPr lang="en-US" altLang="ko-KR" sz="1800" dirty="0"/>
              <a:t>, height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상하축</a:t>
            </a:r>
            <a:r>
              <a:rPr lang="en-US" altLang="ko-KR" sz="1800" dirty="0"/>
              <a:t>, length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좌우축</a:t>
            </a:r>
            <a:endParaRPr lang="ko-KR" altLang="en-US" sz="1800" dirty="0"/>
          </a:p>
          <a:p>
            <a:r>
              <a:rPr lang="en-US" altLang="ko-KR" sz="1800" dirty="0"/>
              <a:t>Location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x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좌우축</a:t>
            </a:r>
            <a:r>
              <a:rPr lang="en-US" altLang="ko-KR" sz="1800" dirty="0"/>
              <a:t>, y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상하축</a:t>
            </a:r>
            <a:r>
              <a:rPr lang="en-US" altLang="ko-KR" sz="1800" dirty="0"/>
              <a:t>, z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전방축</a:t>
            </a:r>
            <a:endParaRPr lang="ko-KR" altLang="en-US" sz="1800" dirty="0"/>
          </a:p>
          <a:p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E649A-4E97-8E74-1566-77D45AC3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42" y="476643"/>
            <a:ext cx="4291582" cy="1281514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FC5C16-77B4-2CF0-EAFE-EF5F30FE7167}"/>
              </a:ext>
            </a:extLst>
          </p:cNvPr>
          <p:cNvSpPr/>
          <p:nvPr/>
        </p:nvSpPr>
        <p:spPr>
          <a:xfrm>
            <a:off x="9106595" y="1117400"/>
            <a:ext cx="360000" cy="11704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AAAE1D-F0CF-9291-4314-48025C0C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25920"/>
            <a:ext cx="7039957" cy="600159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652DB4D-95A5-1AE6-1450-B8455CBD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26374"/>
            <a:ext cx="4694555" cy="3162300"/>
          </a:xfrm>
          <a:prstGeom prst="rect">
            <a:avLst/>
          </a:prstGeom>
        </p:spPr>
      </p:pic>
      <p:pic>
        <p:nvPicPr>
          <p:cNvPr id="13" name="그림 12" descr="차량, 육상 차량, 바퀴, 텍스트이(가) 표시된 사진&#10;&#10;자동 생성된 설명">
            <a:extLst>
              <a:ext uri="{FF2B5EF4-FFF2-40B4-BE49-F238E27FC236}">
                <a16:creationId xmlns:a16="http://schemas.microsoft.com/office/drawing/2014/main" id="{31517EB8-7DC1-DCF7-60C3-CD1577A9D3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2" y="4215589"/>
            <a:ext cx="2512291" cy="2165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96240D-69E8-DC1D-02E1-DDBAEFC53D88}"/>
              </a:ext>
            </a:extLst>
          </p:cNvPr>
          <p:cNvSpPr txBox="1"/>
          <p:nvPr/>
        </p:nvSpPr>
        <p:spPr>
          <a:xfrm>
            <a:off x="838200" y="1635053"/>
            <a:ext cx="160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파일</a:t>
            </a:r>
          </a:p>
        </p:txBody>
      </p:sp>
    </p:spTree>
    <p:extLst>
      <p:ext uri="{BB962C8B-B14F-4D97-AF65-F5344CB8AC3E}">
        <p14:creationId xmlns:p14="http://schemas.microsoft.com/office/powerpoint/2010/main" val="1008397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113B2-9CD0-909D-6F10-56EA54D8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KITTI dataset</a:t>
            </a:r>
            <a:r>
              <a:rPr lang="ko-KR" altLang="en-US" sz="4400" dirty="0"/>
              <a:t> 해석 </a:t>
            </a:r>
            <a:r>
              <a:rPr lang="en-US" altLang="ko-KR" sz="4400" dirty="0"/>
              <a:t>- </a:t>
            </a:r>
            <a:r>
              <a:rPr lang="en-US" altLang="ko-KR" sz="4400" dirty="0" err="1"/>
              <a:t>velodyne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8F575-A771-B94F-D805-747BE76A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12655"/>
            <a:ext cx="10515600" cy="30643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x, y, z, r </a:t>
            </a:r>
            <a:r>
              <a:rPr lang="ko-KR" altLang="en-US" sz="1800" dirty="0"/>
              <a:t>값이 </a:t>
            </a:r>
            <a:r>
              <a:rPr lang="en-US" altLang="ko-KR" sz="1800" dirty="0"/>
              <a:t>float type</a:t>
            </a:r>
            <a:r>
              <a:rPr lang="ko-KR" altLang="en-US" sz="1800" dirty="0"/>
              <a:t>으로 </a:t>
            </a:r>
            <a:r>
              <a:rPr lang="en-US" altLang="ko-KR" sz="1800" dirty="0"/>
              <a:t>4byte</a:t>
            </a:r>
            <a:r>
              <a:rPr lang="ko-KR" altLang="en-US" sz="1800" dirty="0"/>
              <a:t>씩 연속으로 </a:t>
            </a:r>
            <a:r>
              <a:rPr lang="ko-KR" altLang="en-US" sz="1800" dirty="0" err="1"/>
              <a:t>찍혀있음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9E649A-4E97-8E74-1566-77D45AC3A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65" y="1587139"/>
            <a:ext cx="4439095" cy="132556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26ACA58-D806-E015-B815-34A9E3150B74}"/>
              </a:ext>
            </a:extLst>
          </p:cNvPr>
          <p:cNvSpPr/>
          <p:nvPr/>
        </p:nvSpPr>
        <p:spPr>
          <a:xfrm>
            <a:off x="2114669" y="2249920"/>
            <a:ext cx="432000" cy="11704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B7F836-5C19-F6F5-680D-67EE00470511}"/>
              </a:ext>
            </a:extLst>
          </p:cNvPr>
          <p:cNvSpPr/>
          <p:nvPr/>
        </p:nvSpPr>
        <p:spPr>
          <a:xfrm>
            <a:off x="2114669" y="2501897"/>
            <a:ext cx="432000" cy="117040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5CCBBF-DA8C-9551-084D-FC8D18964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392" y="2308440"/>
            <a:ext cx="5410955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69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A04C0AA-7D6C-CB33-EC7C-6BF7154B4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932"/>
            <a:ext cx="10515600" cy="260413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5400" dirty="0" err="1"/>
              <a:t>OpenPCDet</a:t>
            </a:r>
            <a:br>
              <a:rPr lang="en-US" altLang="ko-KR" sz="5400" dirty="0"/>
            </a:br>
            <a:r>
              <a:rPr lang="ko-KR" altLang="en-US" sz="5400" dirty="0"/>
              <a:t>소스 코드 분석</a:t>
            </a:r>
          </a:p>
        </p:txBody>
      </p:sp>
    </p:spTree>
    <p:extLst>
      <p:ext uri="{BB962C8B-B14F-4D97-AF65-F5344CB8AC3E}">
        <p14:creationId xmlns:p14="http://schemas.microsoft.com/office/powerpoint/2010/main" val="373430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542E-183E-DC4B-71F2-D8BAA783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OpenPCDet</a:t>
            </a:r>
            <a:r>
              <a:rPr lang="en-US" altLang="ko-KR" dirty="0"/>
              <a:t> </a:t>
            </a:r>
            <a:r>
              <a:rPr lang="ko-KR" altLang="en-US" dirty="0"/>
              <a:t>모델 구조</a:t>
            </a: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94B6D99C-64E4-EA6C-CED2-BC3AB42B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109" y="1495336"/>
            <a:ext cx="6751782" cy="21850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446C68-9BD3-1513-F31A-405EA8DDA4A8}"/>
              </a:ext>
            </a:extLst>
          </p:cNvPr>
          <p:cNvSpPr txBox="1"/>
          <p:nvPr/>
        </p:nvSpPr>
        <p:spPr>
          <a:xfrm>
            <a:off x="482600" y="3730900"/>
            <a:ext cx="10871200" cy="2761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en-US" altLang="ko-KR" sz="1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OpenPCDet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제공하는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모듈 옵션</a:t>
            </a:r>
            <a:endParaRPr lang="en-US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VFE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VFETemplate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MeanVFE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PillarVFE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ImageVFE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DynMeanVFE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DynPillarVFE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DynamicPillarVFESimple2D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BACKBONE_3D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VoxelBackBoneBx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UNetV2, PointNet2Backbone, PointNet2MSG, VoxelResBackBone8x, VoxelBackBone8xFocal, VoxelResBackBone8xVoxelNeXt, VoxelResBackBone8xVoxelNeXt2D, PillarBackBone8x, PillarRes18BackBone8x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MAP_TO_BEV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HeightCompression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PointPillarScatter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Conv2DCollapse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PFE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VoxelSetAbstraction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BACKBONE_2D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BaseBEVBackbone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BaseBEVBackboneV1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DENSE_HEAD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AnchorHeadTemplate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AnchorHeadSingle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PointIntraPartOffsetHead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PointHeadSimple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PointHeadBox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AnchorHeadMulti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CenterHead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VoxelNeXtHead</a:t>
            </a:r>
            <a:endParaRPr lang="en-US" altLang="ko-KR" sz="11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lvl="0" indent="-1714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POINT_HEAD –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AnchorHeadTemplate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AnchorHeadSingle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PointIntraPartOffsetHead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PointHeadSimple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PointHeadBox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AnchorHeadMulti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CenterHead</a:t>
            </a:r>
            <a:r>
              <a:rPr lang="en-US" altLang="ko-KR" sz="11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VoxelNeXtHead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ROI_HEAD – </a:t>
            </a:r>
            <a:r>
              <a:rPr lang="en-US" altLang="ko-KR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RoIHeadTemplate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PartA2FCHead, </a:t>
            </a:r>
            <a:r>
              <a:rPr lang="en-US" altLang="ko-KR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PVRCNNHead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SECONDHead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PointRCNNHead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VoxelRCNNHead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en-US" altLang="ko-KR" sz="11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MPPNetHead</a:t>
            </a:r>
            <a:r>
              <a:rPr lang="en-US" altLang="ko-KR" sz="11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MPPNetHeadE2E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5224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9542E-183E-DC4B-71F2-D8BAA783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VoxelNet</a:t>
            </a:r>
            <a:r>
              <a:rPr lang="en-US" altLang="ko-KR" dirty="0"/>
              <a:t> </a:t>
            </a:r>
            <a:r>
              <a:rPr lang="ko-KR" altLang="en-US" dirty="0"/>
              <a:t>모델 구조</a:t>
            </a:r>
          </a:p>
        </p:txBody>
      </p:sp>
      <p:pic>
        <p:nvPicPr>
          <p:cNvPr id="5" name="그림 4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7AD5C40-DC8D-1B37-6F1E-43680787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14" y="2696095"/>
            <a:ext cx="7559372" cy="2212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8C40E-4CCF-50B8-5F0A-AF43C92BAE0A}"/>
              </a:ext>
            </a:extLst>
          </p:cNvPr>
          <p:cNvSpPr txBox="1"/>
          <p:nvPr/>
        </p:nvSpPr>
        <p:spPr>
          <a:xfrm>
            <a:off x="967805" y="2608913"/>
            <a:ext cx="1348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MeanVFE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D678E-7F99-9CEC-C49E-20464D089CB3}"/>
              </a:ext>
            </a:extLst>
          </p:cNvPr>
          <p:cNvSpPr txBox="1"/>
          <p:nvPr/>
        </p:nvSpPr>
        <p:spPr>
          <a:xfrm>
            <a:off x="2807855" y="1653277"/>
            <a:ext cx="2207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VoxelBackBone8x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6FF64-B3D6-61EF-4B6D-4A1E2F03B545}"/>
              </a:ext>
            </a:extLst>
          </p:cNvPr>
          <p:cNvSpPr txBox="1"/>
          <p:nvPr/>
        </p:nvSpPr>
        <p:spPr>
          <a:xfrm>
            <a:off x="5347855" y="1821972"/>
            <a:ext cx="2364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HeightCompression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C676B-2700-0E98-9747-8105DE290256}"/>
              </a:ext>
            </a:extLst>
          </p:cNvPr>
          <p:cNvSpPr txBox="1"/>
          <p:nvPr/>
        </p:nvSpPr>
        <p:spPr>
          <a:xfrm>
            <a:off x="7878619" y="2172885"/>
            <a:ext cx="2216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BaseBEVBackbone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CF1672-9614-19C6-4F77-BB2971742EBC}"/>
              </a:ext>
            </a:extLst>
          </p:cNvPr>
          <p:cNvSpPr txBox="1"/>
          <p:nvPr/>
        </p:nvSpPr>
        <p:spPr>
          <a:xfrm>
            <a:off x="9465675" y="2722845"/>
            <a:ext cx="2142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AnchorHeadSingle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7040B8-8522-1F48-57EB-9F81F2C5ABA9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1642060" y="2978245"/>
            <a:ext cx="1052943" cy="673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E5A275F-C77A-961F-F199-C94F9A717E83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911601" y="2022609"/>
            <a:ext cx="374368" cy="16291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34A0655-98E7-8482-1999-336A6FED887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6031345" y="2191304"/>
            <a:ext cx="498765" cy="1336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864D36-8C78-EA31-FBB6-56F4A09C3090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852923" y="2542217"/>
            <a:ext cx="1134060" cy="10054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23C098F-4569-6F26-B639-0F2DB4C30F95}"/>
              </a:ext>
            </a:extLst>
          </p:cNvPr>
          <p:cNvCxnSpPr>
            <a:cxnSpLocks/>
          </p:cNvCxnSpPr>
          <p:nvPr/>
        </p:nvCxnSpPr>
        <p:spPr>
          <a:xfrm flipV="1">
            <a:off x="9605818" y="3092177"/>
            <a:ext cx="931274" cy="5047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007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flash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365</Words>
  <Application>Microsoft Office PowerPoint</Application>
  <PresentationFormat>와이드스크린</PresentationFormat>
  <Paragraphs>54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2023 졸업프로젝트 3D Object Detection</vt:lpstr>
      <vt:lpstr>목차</vt:lpstr>
      <vt:lpstr>KITTI dataset 해석</vt:lpstr>
      <vt:lpstr>KITTI dataset 해석 - calib</vt:lpstr>
      <vt:lpstr>KITTI dataset 해석 - label</vt:lpstr>
      <vt:lpstr>KITTI dataset 해석 - velodyne</vt:lpstr>
      <vt:lpstr>OpenPCDet 소스 코드 분석</vt:lpstr>
      <vt:lpstr>OpenPCDet 모델 구조</vt:lpstr>
      <vt:lpstr>VoxelNet 모델 구조</vt:lpstr>
      <vt:lpstr>전체 모델 구조 파일 /tools/cfgs/kitti_models/*.yaml</vt:lpstr>
      <vt:lpstr>모듈 구조 파일 /pcdet/models/*/*.py</vt:lpstr>
      <vt:lpstr>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졸업프로젝트 3D Object Detection</dc:title>
  <dc:creator>윤성우</dc:creator>
  <cp:lastModifiedBy>윤성우</cp:lastModifiedBy>
  <cp:revision>92</cp:revision>
  <dcterms:created xsi:type="dcterms:W3CDTF">2023-03-05T09:58:56Z</dcterms:created>
  <dcterms:modified xsi:type="dcterms:W3CDTF">2023-05-22T21:01:57Z</dcterms:modified>
</cp:coreProperties>
</file>