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305" r:id="rId19"/>
    <p:sldId id="306" r:id="rId20"/>
    <p:sldId id="307" r:id="rId21"/>
    <p:sldId id="309" r:id="rId22"/>
    <p:sldId id="308" r:id="rId23"/>
    <p:sldId id="31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BE40-361B-4069-A8B6-980C046A3F91}" v="380" dt="2023-07-28T00:53:21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96" autoAdjust="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성우" userId="be93ea6c-ea34-44f8-adee-e438f21cf7ad" providerId="ADAL" clId="{E9ABBE40-361B-4069-A8B6-980C046A3F91}"/>
    <pc:docChg chg="undo redo custSel addSld delSld modSld">
      <pc:chgData name="윤성우" userId="be93ea6c-ea34-44f8-adee-e438f21cf7ad" providerId="ADAL" clId="{E9ABBE40-361B-4069-A8B6-980C046A3F91}" dt="2023-07-28T00:53:21.910" v="3244"/>
      <pc:docMkLst>
        <pc:docMk/>
      </pc:docMkLst>
      <pc:sldChg chg="modSp mod modTransition">
        <pc:chgData name="윤성우" userId="be93ea6c-ea34-44f8-adee-e438f21cf7ad" providerId="ADAL" clId="{E9ABBE40-361B-4069-A8B6-980C046A3F91}" dt="2023-07-28T00:52:03.071" v="3232"/>
        <pc:sldMkLst>
          <pc:docMk/>
          <pc:sldMk cId="1732052637" sldId="257"/>
        </pc:sldMkLst>
        <pc:spChg chg="mod">
          <ac:chgData name="윤성우" userId="be93ea6c-ea34-44f8-adee-e438f21cf7ad" providerId="ADAL" clId="{E9ABBE40-361B-4069-A8B6-980C046A3F91}" dt="2023-07-27T19:46:38.726" v="88" actId="20577"/>
          <ac:spMkLst>
            <pc:docMk/>
            <pc:sldMk cId="1732052637" sldId="257"/>
            <ac:spMk id="3" creationId="{6B140320-553D-8908-D2E6-C0E3460908D4}"/>
          </ac:spMkLst>
        </pc:spChg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4185416366" sldId="260"/>
        </pc:sldMkLst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1502887939" sldId="262"/>
        </pc:sldMkLst>
      </pc:sldChg>
      <pc:sldChg chg="modSp mod modTransition">
        <pc:chgData name="윤성우" userId="be93ea6c-ea34-44f8-adee-e438f21cf7ad" providerId="ADAL" clId="{E9ABBE40-361B-4069-A8B6-980C046A3F91}" dt="2023-07-28T00:52:03.071" v="3232"/>
        <pc:sldMkLst>
          <pc:docMk/>
          <pc:sldMk cId="2286965236" sldId="264"/>
        </pc:sldMkLst>
        <pc:spChg chg="mod">
          <ac:chgData name="윤성우" userId="be93ea6c-ea34-44f8-adee-e438f21cf7ad" providerId="ADAL" clId="{E9ABBE40-361B-4069-A8B6-980C046A3F91}" dt="2023-07-27T19:47:21.247" v="242" actId="6549"/>
          <ac:spMkLst>
            <pc:docMk/>
            <pc:sldMk cId="2286965236" sldId="264"/>
            <ac:spMk id="3" creationId="{AD62A7C9-1016-36EC-54E1-AB5F61A25FD6}"/>
          </ac:spMkLst>
        </pc:spChg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2724449155" sldId="272"/>
        </pc:sldMkLst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2935411874" sldId="279"/>
        </pc:sldMkLst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3317963396" sldId="281"/>
        </pc:sldMkLst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1960124686" sldId="282"/>
        </pc:sldMkLst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1189752553" sldId="283"/>
        </pc:sldMkLst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1721126808" sldId="284"/>
        </pc:sldMkLst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783869372" sldId="285"/>
        </pc:sldMkLst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1924939211" sldId="286"/>
        </pc:sldMkLst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1796196745" sldId="287"/>
        </pc:sldMkLst>
      </pc:sldChg>
      <pc:sldChg chg="del">
        <pc:chgData name="윤성우" userId="be93ea6c-ea34-44f8-adee-e438f21cf7ad" providerId="ADAL" clId="{E9ABBE40-361B-4069-A8B6-980C046A3F91}" dt="2023-07-27T19:46:24.622" v="80" actId="47"/>
        <pc:sldMkLst>
          <pc:docMk/>
          <pc:sldMk cId="3883023272" sldId="288"/>
        </pc:sldMkLst>
      </pc:sldChg>
      <pc:sldChg chg="addSp delSp modSp new mod modTransition">
        <pc:chgData name="윤성우" userId="be93ea6c-ea34-44f8-adee-e438f21cf7ad" providerId="ADAL" clId="{E9ABBE40-361B-4069-A8B6-980C046A3F91}" dt="2023-07-28T00:52:15.612" v="3234"/>
        <pc:sldMkLst>
          <pc:docMk/>
          <pc:sldMk cId="490701558" sldId="289"/>
        </pc:sldMkLst>
        <pc:spChg chg="mod">
          <ac:chgData name="윤성우" userId="be93ea6c-ea34-44f8-adee-e438f21cf7ad" providerId="ADAL" clId="{E9ABBE40-361B-4069-A8B6-980C046A3F91}" dt="2023-07-27T23:03:46.576" v="258" actId="404"/>
          <ac:spMkLst>
            <pc:docMk/>
            <pc:sldMk cId="490701558" sldId="289"/>
            <ac:spMk id="2" creationId="{A86936F5-F7B6-AEA4-E847-93F445D87FB3}"/>
          </ac:spMkLst>
        </pc:spChg>
        <pc:spChg chg="del">
          <ac:chgData name="윤성우" userId="be93ea6c-ea34-44f8-adee-e438f21cf7ad" providerId="ADAL" clId="{E9ABBE40-361B-4069-A8B6-980C046A3F91}" dt="2023-07-27T23:06:10.942" v="261" actId="1032"/>
          <ac:spMkLst>
            <pc:docMk/>
            <pc:sldMk cId="490701558" sldId="289"/>
            <ac:spMk id="3" creationId="{896C89D6-295E-ECED-F644-785DD5A79C38}"/>
          </ac:spMkLst>
        </pc:spChg>
        <pc:spChg chg="add del">
          <ac:chgData name="윤성우" userId="be93ea6c-ea34-44f8-adee-e438f21cf7ad" providerId="ADAL" clId="{E9ABBE40-361B-4069-A8B6-980C046A3F91}" dt="2023-07-27T23:05:50.606" v="260" actId="478"/>
          <ac:spMkLst>
            <pc:docMk/>
            <pc:sldMk cId="490701558" sldId="289"/>
            <ac:spMk id="4" creationId="{780B176B-DD4B-1789-A204-8E94D686340D}"/>
          </ac:spMkLst>
        </pc:spChg>
        <pc:spChg chg="add mod">
          <ac:chgData name="윤성우" userId="be93ea6c-ea34-44f8-adee-e438f21cf7ad" providerId="ADAL" clId="{E9ABBE40-361B-4069-A8B6-980C046A3F91}" dt="2023-07-27T23:10:37.480" v="337" actId="1076"/>
          <ac:spMkLst>
            <pc:docMk/>
            <pc:sldMk cId="490701558" sldId="289"/>
            <ac:spMk id="11" creationId="{42422000-2548-533B-9DEB-7B689FFDE9C4}"/>
          </ac:spMkLst>
        </pc:spChg>
        <pc:spChg chg="add mod">
          <ac:chgData name="윤성우" userId="be93ea6c-ea34-44f8-adee-e438f21cf7ad" providerId="ADAL" clId="{E9ABBE40-361B-4069-A8B6-980C046A3F91}" dt="2023-07-27T23:10:11.633" v="330" actId="14100"/>
          <ac:spMkLst>
            <pc:docMk/>
            <pc:sldMk cId="490701558" sldId="289"/>
            <ac:spMk id="13" creationId="{DFFB24AA-2E01-5C55-A074-8CDF6E67C84C}"/>
          </ac:spMkLst>
        </pc:spChg>
        <pc:spChg chg="add mod">
          <ac:chgData name="윤성우" userId="be93ea6c-ea34-44f8-adee-e438f21cf7ad" providerId="ADAL" clId="{E9ABBE40-361B-4069-A8B6-980C046A3F91}" dt="2023-07-27T23:11:56.497" v="370" actId="1036"/>
          <ac:spMkLst>
            <pc:docMk/>
            <pc:sldMk cId="490701558" sldId="289"/>
            <ac:spMk id="15" creationId="{F8679F86-D158-6B40-0DF3-C404E3068A49}"/>
          </ac:spMkLst>
        </pc:spChg>
        <pc:spChg chg="add mod">
          <ac:chgData name="윤성우" userId="be93ea6c-ea34-44f8-adee-e438f21cf7ad" providerId="ADAL" clId="{E9ABBE40-361B-4069-A8B6-980C046A3F91}" dt="2023-07-27T23:10:35.452" v="336" actId="1076"/>
          <ac:spMkLst>
            <pc:docMk/>
            <pc:sldMk cId="490701558" sldId="289"/>
            <ac:spMk id="17" creationId="{A1551D10-83E4-A483-D754-445DFE268A65}"/>
          </ac:spMkLst>
        </pc:spChg>
        <pc:spChg chg="add mod">
          <ac:chgData name="윤성우" userId="be93ea6c-ea34-44f8-adee-e438f21cf7ad" providerId="ADAL" clId="{E9ABBE40-361B-4069-A8B6-980C046A3F91}" dt="2023-07-27T23:11:56.497" v="370" actId="1036"/>
          <ac:spMkLst>
            <pc:docMk/>
            <pc:sldMk cId="490701558" sldId="289"/>
            <ac:spMk id="19" creationId="{2FBD7DA4-B2D6-0ACF-541F-68A54025FE5D}"/>
          </ac:spMkLst>
        </pc:spChg>
        <pc:spChg chg="add mod">
          <ac:chgData name="윤성우" userId="be93ea6c-ea34-44f8-adee-e438f21cf7ad" providerId="ADAL" clId="{E9ABBE40-361B-4069-A8B6-980C046A3F91}" dt="2023-07-27T23:12:00.698" v="372" actId="1036"/>
          <ac:spMkLst>
            <pc:docMk/>
            <pc:sldMk cId="490701558" sldId="289"/>
            <ac:spMk id="20" creationId="{19D7435F-A48A-602A-7A49-12598AD6A8B1}"/>
          </ac:spMkLst>
        </pc:spChg>
        <pc:spChg chg="add mod">
          <ac:chgData name="윤성우" userId="be93ea6c-ea34-44f8-adee-e438f21cf7ad" providerId="ADAL" clId="{E9ABBE40-361B-4069-A8B6-980C046A3F91}" dt="2023-07-27T23:12:00.698" v="372" actId="1036"/>
          <ac:spMkLst>
            <pc:docMk/>
            <pc:sldMk cId="490701558" sldId="289"/>
            <ac:spMk id="21" creationId="{22B41B2D-EA9F-9AE3-0C46-AF2BC92FF100}"/>
          </ac:spMkLst>
        </pc:spChg>
        <pc:graphicFrameChg chg="add mod modGraphic">
          <ac:chgData name="윤성우" userId="be93ea6c-ea34-44f8-adee-e438f21cf7ad" providerId="ADAL" clId="{E9ABBE40-361B-4069-A8B6-980C046A3F91}" dt="2023-07-27T23:17:02.475" v="455" actId="207"/>
          <ac:graphicFrameMkLst>
            <pc:docMk/>
            <pc:sldMk cId="490701558" sldId="289"/>
            <ac:graphicFrameMk id="5" creationId="{F93A695E-9284-6FB8-6B91-71AFFEEE4FE2}"/>
          </ac:graphicFrameMkLst>
        </pc:graphicFrameChg>
        <pc:cxnChg chg="add mod">
          <ac:chgData name="윤성우" userId="be93ea6c-ea34-44f8-adee-e438f21cf7ad" providerId="ADAL" clId="{E9ABBE40-361B-4069-A8B6-980C046A3F91}" dt="2023-07-28T00:24:11.914" v="2131" actId="1036"/>
          <ac:cxnSpMkLst>
            <pc:docMk/>
            <pc:sldMk cId="490701558" sldId="289"/>
            <ac:cxnSpMk id="7" creationId="{BD4423A9-01F8-0B88-891B-793FFFE5096F}"/>
          </ac:cxnSpMkLst>
        </pc:cxnChg>
        <pc:cxnChg chg="add mod">
          <ac:chgData name="윤성우" userId="be93ea6c-ea34-44f8-adee-e438f21cf7ad" providerId="ADAL" clId="{E9ABBE40-361B-4069-A8B6-980C046A3F91}" dt="2023-07-27T23:09:40.883" v="321" actId="1582"/>
          <ac:cxnSpMkLst>
            <pc:docMk/>
            <pc:sldMk cId="490701558" sldId="289"/>
            <ac:cxnSpMk id="8" creationId="{72210AD5-12C7-DE5C-B51E-5A98347E539B}"/>
          </ac:cxnSpMkLst>
        </pc:cxnChg>
        <pc:cxnChg chg="add mod">
          <ac:chgData name="윤성우" userId="be93ea6c-ea34-44f8-adee-e438f21cf7ad" providerId="ADAL" clId="{E9ABBE40-361B-4069-A8B6-980C046A3F91}" dt="2023-07-27T23:09:40.883" v="321" actId="1582"/>
          <ac:cxnSpMkLst>
            <pc:docMk/>
            <pc:sldMk cId="490701558" sldId="289"/>
            <ac:cxnSpMk id="9" creationId="{57947117-01BA-2049-E9A7-FDB4523E712B}"/>
          </ac:cxnSpMkLst>
        </pc:cxnChg>
      </pc:sldChg>
      <pc:sldChg chg="addSp delSp modSp add mod modTransition">
        <pc:chgData name="윤성우" userId="be93ea6c-ea34-44f8-adee-e438f21cf7ad" providerId="ADAL" clId="{E9ABBE40-361B-4069-A8B6-980C046A3F91}" dt="2023-07-28T00:52:54.936" v="3236"/>
        <pc:sldMkLst>
          <pc:docMk/>
          <pc:sldMk cId="2548455459" sldId="290"/>
        </pc:sldMkLst>
        <pc:spChg chg="mod">
          <ac:chgData name="윤성우" userId="be93ea6c-ea34-44f8-adee-e438f21cf7ad" providerId="ADAL" clId="{E9ABBE40-361B-4069-A8B6-980C046A3F91}" dt="2023-07-27T23:12:43.920" v="398" actId="2711"/>
          <ac:spMkLst>
            <pc:docMk/>
            <pc:sldMk cId="2548455459" sldId="290"/>
            <ac:spMk id="2" creationId="{A86936F5-F7B6-AEA4-E847-93F445D87FB3}"/>
          </ac:spMkLst>
        </pc:spChg>
        <pc:spChg chg="add mod">
          <ac:chgData name="윤성우" userId="be93ea6c-ea34-44f8-adee-e438f21cf7ad" providerId="ADAL" clId="{E9ABBE40-361B-4069-A8B6-980C046A3F91}" dt="2023-07-27T23:53:46.538" v="1484"/>
          <ac:spMkLst>
            <pc:docMk/>
            <pc:sldMk cId="2548455459" sldId="290"/>
            <ac:spMk id="4" creationId="{134E3BA4-9E56-E489-14E5-A6DC30DBC01E}"/>
          </ac:spMkLst>
        </pc:spChg>
        <pc:spChg chg="del">
          <ac:chgData name="윤성우" userId="be93ea6c-ea34-44f8-adee-e438f21cf7ad" providerId="ADAL" clId="{E9ABBE40-361B-4069-A8B6-980C046A3F91}" dt="2023-07-27T23:13:08.713" v="399" actId="478"/>
          <ac:spMkLst>
            <pc:docMk/>
            <pc:sldMk cId="2548455459" sldId="290"/>
            <ac:spMk id="11" creationId="{42422000-2548-533B-9DEB-7B689FFDE9C4}"/>
          </ac:spMkLst>
        </pc:spChg>
        <pc:spChg chg="del">
          <ac:chgData name="윤성우" userId="be93ea6c-ea34-44f8-adee-e438f21cf7ad" providerId="ADAL" clId="{E9ABBE40-361B-4069-A8B6-980C046A3F91}" dt="2023-07-27T23:13:08.713" v="399" actId="478"/>
          <ac:spMkLst>
            <pc:docMk/>
            <pc:sldMk cId="2548455459" sldId="290"/>
            <ac:spMk id="13" creationId="{DFFB24AA-2E01-5C55-A074-8CDF6E67C84C}"/>
          </ac:spMkLst>
        </pc:spChg>
        <pc:spChg chg="del">
          <ac:chgData name="윤성우" userId="be93ea6c-ea34-44f8-adee-e438f21cf7ad" providerId="ADAL" clId="{E9ABBE40-361B-4069-A8B6-980C046A3F91}" dt="2023-07-27T23:13:08.713" v="399" actId="478"/>
          <ac:spMkLst>
            <pc:docMk/>
            <pc:sldMk cId="2548455459" sldId="290"/>
            <ac:spMk id="15" creationId="{F8679F86-D158-6B40-0DF3-C404E3068A49}"/>
          </ac:spMkLst>
        </pc:spChg>
        <pc:spChg chg="del">
          <ac:chgData name="윤성우" userId="be93ea6c-ea34-44f8-adee-e438f21cf7ad" providerId="ADAL" clId="{E9ABBE40-361B-4069-A8B6-980C046A3F91}" dt="2023-07-27T23:13:08.713" v="399" actId="478"/>
          <ac:spMkLst>
            <pc:docMk/>
            <pc:sldMk cId="2548455459" sldId="290"/>
            <ac:spMk id="17" creationId="{A1551D10-83E4-A483-D754-445DFE268A65}"/>
          </ac:spMkLst>
        </pc:spChg>
        <pc:spChg chg="del">
          <ac:chgData name="윤성우" userId="be93ea6c-ea34-44f8-adee-e438f21cf7ad" providerId="ADAL" clId="{E9ABBE40-361B-4069-A8B6-980C046A3F91}" dt="2023-07-27T23:13:08.713" v="399" actId="478"/>
          <ac:spMkLst>
            <pc:docMk/>
            <pc:sldMk cId="2548455459" sldId="290"/>
            <ac:spMk id="19" creationId="{2FBD7DA4-B2D6-0ACF-541F-68A54025FE5D}"/>
          </ac:spMkLst>
        </pc:spChg>
        <pc:spChg chg="del">
          <ac:chgData name="윤성우" userId="be93ea6c-ea34-44f8-adee-e438f21cf7ad" providerId="ADAL" clId="{E9ABBE40-361B-4069-A8B6-980C046A3F91}" dt="2023-07-27T23:13:08.713" v="399" actId="478"/>
          <ac:spMkLst>
            <pc:docMk/>
            <pc:sldMk cId="2548455459" sldId="290"/>
            <ac:spMk id="20" creationId="{19D7435F-A48A-602A-7A49-12598AD6A8B1}"/>
          </ac:spMkLst>
        </pc:spChg>
        <pc:spChg chg="del">
          <ac:chgData name="윤성우" userId="be93ea6c-ea34-44f8-adee-e438f21cf7ad" providerId="ADAL" clId="{E9ABBE40-361B-4069-A8B6-980C046A3F91}" dt="2023-07-27T23:13:08.713" v="399" actId="478"/>
          <ac:spMkLst>
            <pc:docMk/>
            <pc:sldMk cId="2548455459" sldId="290"/>
            <ac:spMk id="21" creationId="{22B41B2D-EA9F-9AE3-0C46-AF2BC92FF100}"/>
          </ac:spMkLst>
        </pc:spChg>
        <pc:graphicFrameChg chg="del">
          <ac:chgData name="윤성우" userId="be93ea6c-ea34-44f8-adee-e438f21cf7ad" providerId="ADAL" clId="{E9ABBE40-361B-4069-A8B6-980C046A3F91}" dt="2023-07-27T23:12:22.239" v="374" actId="478"/>
          <ac:graphicFrameMkLst>
            <pc:docMk/>
            <pc:sldMk cId="2548455459" sldId="290"/>
            <ac:graphicFrameMk id="5" creationId="{F93A695E-9284-6FB8-6B91-71AFFEEE4FE2}"/>
          </ac:graphicFrameMkLst>
        </pc:graphicFrameChg>
        <pc:picChg chg="add mod">
          <ac:chgData name="윤성우" userId="be93ea6c-ea34-44f8-adee-e438f21cf7ad" providerId="ADAL" clId="{E9ABBE40-361B-4069-A8B6-980C046A3F91}" dt="2023-07-27T23:44:01.290" v="1268" actId="1035"/>
          <ac:picMkLst>
            <pc:docMk/>
            <pc:sldMk cId="2548455459" sldId="290"/>
            <ac:picMk id="6" creationId="{DD2B661A-7F29-F979-3510-347C7E7B1061}"/>
          </ac:picMkLst>
        </pc:picChg>
        <pc:picChg chg="add mod">
          <ac:chgData name="윤성우" userId="be93ea6c-ea34-44f8-adee-e438f21cf7ad" providerId="ADAL" clId="{E9ABBE40-361B-4069-A8B6-980C046A3F91}" dt="2023-07-27T23:44:01.290" v="1268" actId="1035"/>
          <ac:picMkLst>
            <pc:docMk/>
            <pc:sldMk cId="2548455459" sldId="290"/>
            <ac:picMk id="10" creationId="{57572639-6932-BF9E-D0F0-07332DA3C5FE}"/>
          </ac:picMkLst>
        </pc:picChg>
        <pc:cxnChg chg="del">
          <ac:chgData name="윤성우" userId="be93ea6c-ea34-44f8-adee-e438f21cf7ad" providerId="ADAL" clId="{E9ABBE40-361B-4069-A8B6-980C046A3F91}" dt="2023-07-27T23:13:08.713" v="399" actId="478"/>
          <ac:cxnSpMkLst>
            <pc:docMk/>
            <pc:sldMk cId="2548455459" sldId="290"/>
            <ac:cxnSpMk id="7" creationId="{BD4423A9-01F8-0B88-891B-793FFFE5096F}"/>
          </ac:cxnSpMkLst>
        </pc:cxnChg>
        <pc:cxnChg chg="del">
          <ac:chgData name="윤성우" userId="be93ea6c-ea34-44f8-adee-e438f21cf7ad" providerId="ADAL" clId="{E9ABBE40-361B-4069-A8B6-980C046A3F91}" dt="2023-07-27T23:13:08.713" v="399" actId="478"/>
          <ac:cxnSpMkLst>
            <pc:docMk/>
            <pc:sldMk cId="2548455459" sldId="290"/>
            <ac:cxnSpMk id="8" creationId="{72210AD5-12C7-DE5C-B51E-5A98347E539B}"/>
          </ac:cxnSpMkLst>
        </pc:cxnChg>
        <pc:cxnChg chg="del">
          <ac:chgData name="윤성우" userId="be93ea6c-ea34-44f8-adee-e438f21cf7ad" providerId="ADAL" clId="{E9ABBE40-361B-4069-A8B6-980C046A3F91}" dt="2023-07-27T23:13:08.713" v="399" actId="478"/>
          <ac:cxnSpMkLst>
            <pc:docMk/>
            <pc:sldMk cId="2548455459" sldId="290"/>
            <ac:cxnSpMk id="9" creationId="{57947117-01BA-2049-E9A7-FDB4523E712B}"/>
          </ac:cxnSpMkLst>
        </pc:cxnChg>
      </pc:sldChg>
      <pc:sldChg chg="addSp delSp modSp add mod modTransition">
        <pc:chgData name="윤성우" userId="be93ea6c-ea34-44f8-adee-e438f21cf7ad" providerId="ADAL" clId="{E9ABBE40-361B-4069-A8B6-980C046A3F91}" dt="2023-07-28T00:52:58.954" v="3237"/>
        <pc:sldMkLst>
          <pc:docMk/>
          <pc:sldMk cId="942202529" sldId="291"/>
        </pc:sldMkLst>
        <pc:spChg chg="mod">
          <ac:chgData name="윤성우" userId="be93ea6c-ea34-44f8-adee-e438f21cf7ad" providerId="ADAL" clId="{E9ABBE40-361B-4069-A8B6-980C046A3F91}" dt="2023-07-27T23:15:28.463" v="441"/>
          <ac:spMkLst>
            <pc:docMk/>
            <pc:sldMk cId="942202529" sldId="291"/>
            <ac:spMk id="2" creationId="{A86936F5-F7B6-AEA4-E847-93F445D87FB3}"/>
          </ac:spMkLst>
        </pc:spChg>
        <pc:spChg chg="mod">
          <ac:chgData name="윤성우" userId="be93ea6c-ea34-44f8-adee-e438f21cf7ad" providerId="ADAL" clId="{E9ABBE40-361B-4069-A8B6-980C046A3F91}" dt="2023-07-27T23:38:47.049" v="1120"/>
          <ac:spMkLst>
            <pc:docMk/>
            <pc:sldMk cId="942202529" sldId="291"/>
            <ac:spMk id="4" creationId="{134E3BA4-9E56-E489-14E5-A6DC30DBC01E}"/>
          </ac:spMkLst>
        </pc:spChg>
        <pc:picChg chg="add mod">
          <ac:chgData name="윤성우" userId="be93ea6c-ea34-44f8-adee-e438f21cf7ad" providerId="ADAL" clId="{E9ABBE40-361B-4069-A8B6-980C046A3F91}" dt="2023-07-27T23:15:39.163" v="446"/>
          <ac:picMkLst>
            <pc:docMk/>
            <pc:sldMk cId="942202529" sldId="291"/>
            <ac:picMk id="3" creationId="{41BE600E-4E47-5A8F-33AD-9AB9E12DDE59}"/>
          </ac:picMkLst>
        </pc:picChg>
        <pc:picChg chg="add mod">
          <ac:chgData name="윤성우" userId="be93ea6c-ea34-44f8-adee-e438f21cf7ad" providerId="ADAL" clId="{E9ABBE40-361B-4069-A8B6-980C046A3F91}" dt="2023-07-27T23:15:59.896" v="454" actId="1076"/>
          <ac:picMkLst>
            <pc:docMk/>
            <pc:sldMk cId="942202529" sldId="291"/>
            <ac:picMk id="5" creationId="{8C6E7878-1CD2-6EAF-89D9-832BE85AEA1B}"/>
          </ac:picMkLst>
        </pc:picChg>
        <pc:picChg chg="add del">
          <ac:chgData name="윤성우" userId="be93ea6c-ea34-44f8-adee-e438f21cf7ad" providerId="ADAL" clId="{E9ABBE40-361B-4069-A8B6-980C046A3F91}" dt="2023-07-27T23:15:48.009" v="450" actId="478"/>
          <ac:picMkLst>
            <pc:docMk/>
            <pc:sldMk cId="942202529" sldId="291"/>
            <ac:picMk id="6" creationId="{DD2B661A-7F29-F979-3510-347C7E7B1061}"/>
          </ac:picMkLst>
        </pc:picChg>
        <pc:picChg chg="add mod">
          <ac:chgData name="윤성우" userId="be93ea6c-ea34-44f8-adee-e438f21cf7ad" providerId="ADAL" clId="{E9ABBE40-361B-4069-A8B6-980C046A3F91}" dt="2023-07-27T23:15:58.631" v="453" actId="1076"/>
          <ac:picMkLst>
            <pc:docMk/>
            <pc:sldMk cId="942202529" sldId="291"/>
            <ac:picMk id="7" creationId="{B031C601-0471-3270-2EF2-3C06E645C602}"/>
          </ac:picMkLst>
        </pc:picChg>
        <pc:picChg chg="del">
          <ac:chgData name="윤성우" userId="be93ea6c-ea34-44f8-adee-e438f21cf7ad" providerId="ADAL" clId="{E9ABBE40-361B-4069-A8B6-980C046A3F91}" dt="2023-07-27T23:15:55.690" v="452" actId="478"/>
          <ac:picMkLst>
            <pc:docMk/>
            <pc:sldMk cId="942202529" sldId="291"/>
            <ac:picMk id="10" creationId="{57572639-6932-BF9E-D0F0-07332DA3C5FE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1402795434" sldId="292"/>
        </pc:sldMkLst>
        <pc:spChg chg="mod">
          <ac:chgData name="윤성우" userId="be93ea6c-ea34-44f8-adee-e438f21cf7ad" providerId="ADAL" clId="{E9ABBE40-361B-4069-A8B6-980C046A3F91}" dt="2023-07-27T23:57:43.724" v="1563" actId="14100"/>
          <ac:spMkLst>
            <pc:docMk/>
            <pc:sldMk cId="1402795434" sldId="292"/>
            <ac:spMk id="4" creationId="{134E3BA4-9E56-E489-14E5-A6DC30DBC01E}"/>
          </ac:spMkLst>
        </pc:spChg>
        <pc:spChg chg="add mod">
          <ac:chgData name="윤성우" userId="be93ea6c-ea34-44f8-adee-e438f21cf7ad" providerId="ADAL" clId="{E9ABBE40-361B-4069-A8B6-980C046A3F91}" dt="2023-07-27T23:57:18.668" v="1560" actId="1076"/>
          <ac:spMkLst>
            <pc:docMk/>
            <pc:sldMk cId="1402795434" sldId="292"/>
            <ac:spMk id="6" creationId="{16049F5B-F22E-28F0-A57D-93A7D03C6B90}"/>
          </ac:spMkLst>
        </pc:spChg>
        <pc:picChg chg="add mod">
          <ac:chgData name="윤성우" userId="be93ea6c-ea34-44f8-adee-e438f21cf7ad" providerId="ADAL" clId="{E9ABBE40-361B-4069-A8B6-980C046A3F91}" dt="2023-07-27T23:56:34.529" v="1553" actId="1076"/>
          <ac:picMkLst>
            <pc:docMk/>
            <pc:sldMk cId="1402795434" sldId="292"/>
            <ac:picMk id="3" creationId="{99590DC7-C731-EDBF-7312-A2094271CEDC}"/>
          </ac:picMkLst>
        </pc:picChg>
        <pc:picChg chg="del">
          <ac:chgData name="윤성우" userId="be93ea6c-ea34-44f8-adee-e438f21cf7ad" providerId="ADAL" clId="{E9ABBE40-361B-4069-A8B6-980C046A3F91}" dt="2023-07-27T23:25:48.297" v="678" actId="478"/>
          <ac:picMkLst>
            <pc:docMk/>
            <pc:sldMk cId="1402795434" sldId="292"/>
            <ac:picMk id="5" creationId="{8C6E7878-1CD2-6EAF-89D9-832BE85AEA1B}"/>
          </ac:picMkLst>
        </pc:picChg>
        <pc:picChg chg="add mod ord">
          <ac:chgData name="윤성우" userId="be93ea6c-ea34-44f8-adee-e438f21cf7ad" providerId="ADAL" clId="{E9ABBE40-361B-4069-A8B6-980C046A3F91}" dt="2023-07-27T23:59:01.529" v="1569" actId="29295"/>
          <ac:picMkLst>
            <pc:docMk/>
            <pc:sldMk cId="1402795434" sldId="292"/>
            <ac:picMk id="7" creationId="{73ECFD93-A573-096A-8653-719A4339ACDD}"/>
          </ac:picMkLst>
        </pc:picChg>
        <pc:picChg chg="del">
          <ac:chgData name="윤성우" userId="be93ea6c-ea34-44f8-adee-e438f21cf7ad" providerId="ADAL" clId="{E9ABBE40-361B-4069-A8B6-980C046A3F91}" dt="2023-07-27T23:25:49.586" v="679" actId="478"/>
          <ac:picMkLst>
            <pc:docMk/>
            <pc:sldMk cId="1402795434" sldId="292"/>
            <ac:picMk id="7" creationId="{B031C601-0471-3270-2EF2-3C06E645C602}"/>
          </ac:picMkLst>
        </pc:picChg>
        <pc:picChg chg="add mod">
          <ac:chgData name="윤성우" userId="be93ea6c-ea34-44f8-adee-e438f21cf7ad" providerId="ADAL" clId="{E9ABBE40-361B-4069-A8B6-980C046A3F91}" dt="2023-07-27T23:56:47.127" v="1554" actId="1076"/>
          <ac:picMkLst>
            <pc:docMk/>
            <pc:sldMk cId="1402795434" sldId="292"/>
            <ac:picMk id="8" creationId="{13D6FA25-990D-EF75-017E-9EF59897DA91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2108200983" sldId="293"/>
        </pc:sldMkLst>
        <pc:spChg chg="mod">
          <ac:chgData name="윤성우" userId="be93ea6c-ea34-44f8-adee-e438f21cf7ad" providerId="ADAL" clId="{E9ABBE40-361B-4069-A8B6-980C046A3F91}" dt="2023-07-27T23:32:05.124" v="1050" actId="20577"/>
          <ac:spMkLst>
            <pc:docMk/>
            <pc:sldMk cId="2108200983" sldId="293"/>
            <ac:spMk id="4" creationId="{134E3BA4-9E56-E489-14E5-A6DC30DBC01E}"/>
          </ac:spMkLst>
        </pc:spChg>
        <pc:spChg chg="del">
          <ac:chgData name="윤성우" userId="be93ea6c-ea34-44f8-adee-e438f21cf7ad" providerId="ADAL" clId="{E9ABBE40-361B-4069-A8B6-980C046A3F91}" dt="2023-07-27T23:29:19.016" v="904" actId="478"/>
          <ac:spMkLst>
            <pc:docMk/>
            <pc:sldMk cId="2108200983" sldId="293"/>
            <ac:spMk id="6" creationId="{16049F5B-F22E-28F0-A57D-93A7D03C6B90}"/>
          </ac:spMkLst>
        </pc:spChg>
        <pc:picChg chg="del">
          <ac:chgData name="윤성우" userId="be93ea6c-ea34-44f8-adee-e438f21cf7ad" providerId="ADAL" clId="{E9ABBE40-361B-4069-A8B6-980C046A3F91}" dt="2023-07-27T23:29:15.434" v="902" actId="478"/>
          <ac:picMkLst>
            <pc:docMk/>
            <pc:sldMk cId="2108200983" sldId="293"/>
            <ac:picMk id="3" creationId="{99590DC7-C731-EDBF-7312-A2094271CEDC}"/>
          </ac:picMkLst>
        </pc:picChg>
        <pc:picChg chg="add mod">
          <ac:chgData name="윤성우" userId="be93ea6c-ea34-44f8-adee-e438f21cf7ad" providerId="ADAL" clId="{E9ABBE40-361B-4069-A8B6-980C046A3F91}" dt="2023-07-27T23:30:54.979" v="939" actId="1035"/>
          <ac:picMkLst>
            <pc:docMk/>
            <pc:sldMk cId="2108200983" sldId="293"/>
            <ac:picMk id="5" creationId="{D9B654B2-461E-86C2-77D8-55F6BA6FEBBC}"/>
          </ac:picMkLst>
        </pc:picChg>
        <pc:picChg chg="add mod ord">
          <ac:chgData name="윤성우" userId="be93ea6c-ea34-44f8-adee-e438f21cf7ad" providerId="ADAL" clId="{E9ABBE40-361B-4069-A8B6-980C046A3F91}" dt="2023-07-27T23:59:10.589" v="1570" actId="29295"/>
          <ac:picMkLst>
            <pc:docMk/>
            <pc:sldMk cId="2108200983" sldId="293"/>
            <ac:picMk id="6" creationId="{CA232E22-CDBF-0A63-8491-2A950C645EC6}"/>
          </ac:picMkLst>
        </pc:picChg>
        <pc:picChg chg="add mod">
          <ac:chgData name="윤성우" userId="be93ea6c-ea34-44f8-adee-e438f21cf7ad" providerId="ADAL" clId="{E9ABBE40-361B-4069-A8B6-980C046A3F91}" dt="2023-07-27T23:30:54.979" v="939" actId="1035"/>
          <ac:picMkLst>
            <pc:docMk/>
            <pc:sldMk cId="2108200983" sldId="293"/>
            <ac:picMk id="7" creationId="{59C9C166-DDFF-E60E-F225-FAB5C2AB7C2D}"/>
          </ac:picMkLst>
        </pc:picChg>
        <pc:picChg chg="del">
          <ac:chgData name="윤성우" userId="be93ea6c-ea34-44f8-adee-e438f21cf7ad" providerId="ADAL" clId="{E9ABBE40-361B-4069-A8B6-980C046A3F91}" dt="2023-07-27T23:29:16.550" v="903" actId="478"/>
          <ac:picMkLst>
            <pc:docMk/>
            <pc:sldMk cId="2108200983" sldId="293"/>
            <ac:picMk id="8" creationId="{13D6FA25-990D-EF75-017E-9EF59897DA91}"/>
          </ac:picMkLst>
        </pc:picChg>
        <pc:picChg chg="add mod">
          <ac:chgData name="윤성우" userId="be93ea6c-ea34-44f8-adee-e438f21cf7ad" providerId="ADAL" clId="{E9ABBE40-361B-4069-A8B6-980C046A3F91}" dt="2023-07-27T23:30:54.979" v="939" actId="1035"/>
          <ac:picMkLst>
            <pc:docMk/>
            <pc:sldMk cId="2108200983" sldId="293"/>
            <ac:picMk id="9" creationId="{EA761E42-E066-ED99-64DB-9287563A40AA}"/>
          </ac:picMkLst>
        </pc:picChg>
        <pc:picChg chg="add mod">
          <ac:chgData name="윤성우" userId="be93ea6c-ea34-44f8-adee-e438f21cf7ad" providerId="ADAL" clId="{E9ABBE40-361B-4069-A8B6-980C046A3F91}" dt="2023-07-27T23:30:54.979" v="939" actId="1035"/>
          <ac:picMkLst>
            <pc:docMk/>
            <pc:sldMk cId="2108200983" sldId="293"/>
            <ac:picMk id="10" creationId="{30CE216A-EC85-491A-E106-111E4FA0E83C}"/>
          </ac:picMkLst>
        </pc:picChg>
        <pc:picChg chg="add mod">
          <ac:chgData name="윤성우" userId="be93ea6c-ea34-44f8-adee-e438f21cf7ad" providerId="ADAL" clId="{E9ABBE40-361B-4069-A8B6-980C046A3F91}" dt="2023-07-27T23:30:54.979" v="939" actId="1035"/>
          <ac:picMkLst>
            <pc:docMk/>
            <pc:sldMk cId="2108200983" sldId="293"/>
            <ac:picMk id="11" creationId="{61F20F87-1B0A-A686-7ADB-EB64DD50FE9A}"/>
          </ac:picMkLst>
        </pc:picChg>
        <pc:picChg chg="add mod">
          <ac:chgData name="윤성우" userId="be93ea6c-ea34-44f8-adee-e438f21cf7ad" providerId="ADAL" clId="{E9ABBE40-361B-4069-A8B6-980C046A3F91}" dt="2023-07-27T23:30:54.979" v="939" actId="1035"/>
          <ac:picMkLst>
            <pc:docMk/>
            <pc:sldMk cId="2108200983" sldId="293"/>
            <ac:picMk id="12" creationId="{65E88F6E-06B1-1FB0-EADD-D72FEAC683D4}"/>
          </ac:picMkLst>
        </pc:picChg>
        <pc:picChg chg="add mod">
          <ac:chgData name="윤성우" userId="be93ea6c-ea34-44f8-adee-e438f21cf7ad" providerId="ADAL" clId="{E9ABBE40-361B-4069-A8B6-980C046A3F91}" dt="2023-07-27T23:30:54.979" v="939" actId="1035"/>
          <ac:picMkLst>
            <pc:docMk/>
            <pc:sldMk cId="2108200983" sldId="293"/>
            <ac:picMk id="13" creationId="{0C8AF143-5A2E-A8E7-46B1-DF0C24F8F74A}"/>
          </ac:picMkLst>
        </pc:picChg>
        <pc:picChg chg="add mod">
          <ac:chgData name="윤성우" userId="be93ea6c-ea34-44f8-adee-e438f21cf7ad" providerId="ADAL" clId="{E9ABBE40-361B-4069-A8B6-980C046A3F91}" dt="2023-07-27T23:30:54.979" v="939" actId="1035"/>
          <ac:picMkLst>
            <pc:docMk/>
            <pc:sldMk cId="2108200983" sldId="293"/>
            <ac:picMk id="14" creationId="{863CF30C-6E2E-B81D-6369-1E22D444E029}"/>
          </ac:picMkLst>
        </pc:picChg>
        <pc:picChg chg="add del mod">
          <ac:chgData name="윤성우" userId="be93ea6c-ea34-44f8-adee-e438f21cf7ad" providerId="ADAL" clId="{E9ABBE40-361B-4069-A8B6-980C046A3F91}" dt="2023-07-27T23:39:35.618" v="1129" actId="478"/>
          <ac:picMkLst>
            <pc:docMk/>
            <pc:sldMk cId="2108200983" sldId="293"/>
            <ac:picMk id="15" creationId="{7AD4FA74-2A29-F499-77DF-24CDD1538DB2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422362449" sldId="294"/>
        </pc:sldMkLst>
        <pc:spChg chg="mod">
          <ac:chgData name="윤성우" userId="be93ea6c-ea34-44f8-adee-e438f21cf7ad" providerId="ADAL" clId="{E9ABBE40-361B-4069-A8B6-980C046A3F91}" dt="2023-07-27T23:34:08.124" v="1105"/>
          <ac:spMkLst>
            <pc:docMk/>
            <pc:sldMk cId="422362449" sldId="294"/>
            <ac:spMk id="4" creationId="{134E3BA4-9E56-E489-14E5-A6DC30DBC01E}"/>
          </ac:spMkLst>
        </pc:spChg>
        <pc:picChg chg="add mod">
          <ac:chgData name="윤성우" userId="be93ea6c-ea34-44f8-adee-e438f21cf7ad" providerId="ADAL" clId="{E9ABBE40-361B-4069-A8B6-980C046A3F91}" dt="2023-07-27T23:33:12.762" v="1061" actId="1076"/>
          <ac:picMkLst>
            <pc:docMk/>
            <pc:sldMk cId="422362449" sldId="294"/>
            <ac:picMk id="3" creationId="{E96CF083-873C-E5F3-D7A0-4BC295E7BB28}"/>
          </ac:picMkLst>
        </pc:picChg>
        <pc:picChg chg="del">
          <ac:chgData name="윤성우" userId="be93ea6c-ea34-44f8-adee-e438f21cf7ad" providerId="ADAL" clId="{E9ABBE40-361B-4069-A8B6-980C046A3F91}" dt="2023-07-27T23:32:54.840" v="1056" actId="478"/>
          <ac:picMkLst>
            <pc:docMk/>
            <pc:sldMk cId="422362449" sldId="294"/>
            <ac:picMk id="5" creationId="{D9B654B2-461E-86C2-77D8-55F6BA6FEBBC}"/>
          </ac:picMkLst>
        </pc:picChg>
        <pc:picChg chg="del">
          <ac:chgData name="윤성우" userId="be93ea6c-ea34-44f8-adee-e438f21cf7ad" providerId="ADAL" clId="{E9ABBE40-361B-4069-A8B6-980C046A3F91}" dt="2023-07-27T23:32:54.840" v="1056" actId="478"/>
          <ac:picMkLst>
            <pc:docMk/>
            <pc:sldMk cId="422362449" sldId="294"/>
            <ac:picMk id="7" creationId="{59C9C166-DDFF-E60E-F225-FAB5C2AB7C2D}"/>
          </ac:picMkLst>
        </pc:picChg>
        <pc:picChg chg="del">
          <ac:chgData name="윤성우" userId="be93ea6c-ea34-44f8-adee-e438f21cf7ad" providerId="ADAL" clId="{E9ABBE40-361B-4069-A8B6-980C046A3F91}" dt="2023-07-27T23:32:54.840" v="1056" actId="478"/>
          <ac:picMkLst>
            <pc:docMk/>
            <pc:sldMk cId="422362449" sldId="294"/>
            <ac:picMk id="9" creationId="{EA761E42-E066-ED99-64DB-9287563A40AA}"/>
          </ac:picMkLst>
        </pc:picChg>
        <pc:picChg chg="del">
          <ac:chgData name="윤성우" userId="be93ea6c-ea34-44f8-adee-e438f21cf7ad" providerId="ADAL" clId="{E9ABBE40-361B-4069-A8B6-980C046A3F91}" dt="2023-07-27T23:32:54.840" v="1056" actId="478"/>
          <ac:picMkLst>
            <pc:docMk/>
            <pc:sldMk cId="422362449" sldId="294"/>
            <ac:picMk id="10" creationId="{30CE216A-EC85-491A-E106-111E4FA0E83C}"/>
          </ac:picMkLst>
        </pc:picChg>
        <pc:picChg chg="del">
          <ac:chgData name="윤성우" userId="be93ea6c-ea34-44f8-adee-e438f21cf7ad" providerId="ADAL" clId="{E9ABBE40-361B-4069-A8B6-980C046A3F91}" dt="2023-07-27T23:32:54.840" v="1056" actId="478"/>
          <ac:picMkLst>
            <pc:docMk/>
            <pc:sldMk cId="422362449" sldId="294"/>
            <ac:picMk id="11" creationId="{61F20F87-1B0A-A686-7ADB-EB64DD50FE9A}"/>
          </ac:picMkLst>
        </pc:picChg>
        <pc:picChg chg="del">
          <ac:chgData name="윤성우" userId="be93ea6c-ea34-44f8-adee-e438f21cf7ad" providerId="ADAL" clId="{E9ABBE40-361B-4069-A8B6-980C046A3F91}" dt="2023-07-27T23:32:54.840" v="1056" actId="478"/>
          <ac:picMkLst>
            <pc:docMk/>
            <pc:sldMk cId="422362449" sldId="294"/>
            <ac:picMk id="12" creationId="{65E88F6E-06B1-1FB0-EADD-D72FEAC683D4}"/>
          </ac:picMkLst>
        </pc:picChg>
        <pc:picChg chg="del">
          <ac:chgData name="윤성우" userId="be93ea6c-ea34-44f8-adee-e438f21cf7ad" providerId="ADAL" clId="{E9ABBE40-361B-4069-A8B6-980C046A3F91}" dt="2023-07-27T23:32:54.840" v="1056" actId="478"/>
          <ac:picMkLst>
            <pc:docMk/>
            <pc:sldMk cId="422362449" sldId="294"/>
            <ac:picMk id="13" creationId="{0C8AF143-5A2E-A8E7-46B1-DF0C24F8F74A}"/>
          </ac:picMkLst>
        </pc:picChg>
        <pc:picChg chg="del">
          <ac:chgData name="윤성우" userId="be93ea6c-ea34-44f8-adee-e438f21cf7ad" providerId="ADAL" clId="{E9ABBE40-361B-4069-A8B6-980C046A3F91}" dt="2023-07-27T23:32:54.840" v="1056" actId="478"/>
          <ac:picMkLst>
            <pc:docMk/>
            <pc:sldMk cId="422362449" sldId="294"/>
            <ac:picMk id="14" creationId="{863CF30C-6E2E-B81D-6369-1E22D444E029}"/>
          </ac:picMkLst>
        </pc:picChg>
        <pc:picChg chg="mod">
          <ac:chgData name="윤성우" userId="be93ea6c-ea34-44f8-adee-e438f21cf7ad" providerId="ADAL" clId="{E9ABBE40-361B-4069-A8B6-980C046A3F91}" dt="2023-07-27T23:33:15.255" v="1062" actId="1076"/>
          <ac:picMkLst>
            <pc:docMk/>
            <pc:sldMk cId="422362449" sldId="294"/>
            <ac:picMk id="15" creationId="{7AD4FA74-2A29-F499-77DF-24CDD1538DB2}"/>
          </ac:picMkLst>
        </pc:picChg>
      </pc:sldChg>
      <pc:sldChg chg="add del">
        <pc:chgData name="윤성우" userId="be93ea6c-ea34-44f8-adee-e438f21cf7ad" providerId="ADAL" clId="{E9ABBE40-361B-4069-A8B6-980C046A3F91}" dt="2023-07-27T23:32:41.491" v="1055" actId="47"/>
        <pc:sldMkLst>
          <pc:docMk/>
          <pc:sldMk cId="86446977" sldId="295"/>
        </pc:sldMkLst>
      </pc:sldChg>
      <pc:sldChg chg="addSp delSp modSp add mod modTransition">
        <pc:chgData name="윤성우" userId="be93ea6c-ea34-44f8-adee-e438f21cf7ad" providerId="ADAL" clId="{E9ABBE40-361B-4069-A8B6-980C046A3F91}" dt="2023-07-28T00:53:04.292" v="3238"/>
        <pc:sldMkLst>
          <pc:docMk/>
          <pc:sldMk cId="912545927" sldId="295"/>
        </pc:sldMkLst>
        <pc:spChg chg="mod">
          <ac:chgData name="윤성우" userId="be93ea6c-ea34-44f8-adee-e438f21cf7ad" providerId="ADAL" clId="{E9ABBE40-361B-4069-A8B6-980C046A3F91}" dt="2023-07-27T23:34:36.834" v="1118"/>
          <ac:spMkLst>
            <pc:docMk/>
            <pc:sldMk cId="912545927" sldId="295"/>
            <ac:spMk id="2" creationId="{A86936F5-F7B6-AEA4-E847-93F445D87FB3}"/>
          </ac:spMkLst>
        </pc:spChg>
        <pc:spChg chg="mod">
          <ac:chgData name="윤성우" userId="be93ea6c-ea34-44f8-adee-e438f21cf7ad" providerId="ADAL" clId="{E9ABBE40-361B-4069-A8B6-980C046A3F91}" dt="2023-07-27T23:54:04.999" v="1486"/>
          <ac:spMkLst>
            <pc:docMk/>
            <pc:sldMk cId="912545927" sldId="295"/>
            <ac:spMk id="4" creationId="{134E3BA4-9E56-E489-14E5-A6DC30DBC01E}"/>
          </ac:spMkLst>
        </pc:spChg>
        <pc:picChg chg="add mod">
          <ac:chgData name="윤성우" userId="be93ea6c-ea34-44f8-adee-e438f21cf7ad" providerId="ADAL" clId="{E9ABBE40-361B-4069-A8B6-980C046A3F91}" dt="2023-07-27T23:49:08.989" v="1401" actId="1076"/>
          <ac:picMkLst>
            <pc:docMk/>
            <pc:sldMk cId="912545927" sldId="295"/>
            <ac:picMk id="3" creationId="{83425280-46A6-761D-5C27-E1FC780E5A8C}"/>
          </ac:picMkLst>
        </pc:picChg>
        <pc:picChg chg="del">
          <ac:chgData name="윤성우" userId="be93ea6c-ea34-44f8-adee-e438f21cf7ad" providerId="ADAL" clId="{E9ABBE40-361B-4069-A8B6-980C046A3F91}" dt="2023-07-27T23:39:06.717" v="1123" actId="478"/>
          <ac:picMkLst>
            <pc:docMk/>
            <pc:sldMk cId="912545927" sldId="295"/>
            <ac:picMk id="5" creationId="{D9B654B2-461E-86C2-77D8-55F6BA6FEBBC}"/>
          </ac:picMkLst>
        </pc:picChg>
        <pc:picChg chg="add mod">
          <ac:chgData name="윤성우" userId="be93ea6c-ea34-44f8-adee-e438f21cf7ad" providerId="ADAL" clId="{E9ABBE40-361B-4069-A8B6-980C046A3F91}" dt="2023-07-27T23:49:09.908" v="1402" actId="1076"/>
          <ac:picMkLst>
            <pc:docMk/>
            <pc:sldMk cId="912545927" sldId="295"/>
            <ac:picMk id="6" creationId="{11F5488D-4708-1A8F-24B8-B60980996A81}"/>
          </ac:picMkLst>
        </pc:picChg>
        <pc:picChg chg="del">
          <ac:chgData name="윤성우" userId="be93ea6c-ea34-44f8-adee-e438f21cf7ad" providerId="ADAL" clId="{E9ABBE40-361B-4069-A8B6-980C046A3F91}" dt="2023-07-27T23:39:09.015" v="1124" actId="478"/>
          <ac:picMkLst>
            <pc:docMk/>
            <pc:sldMk cId="912545927" sldId="295"/>
            <ac:picMk id="7" creationId="{59C9C166-DDFF-E60E-F225-FAB5C2AB7C2D}"/>
          </ac:picMkLst>
        </pc:picChg>
        <pc:picChg chg="del">
          <ac:chgData name="윤성우" userId="be93ea6c-ea34-44f8-adee-e438f21cf7ad" providerId="ADAL" clId="{E9ABBE40-361B-4069-A8B6-980C046A3F91}" dt="2023-07-27T23:39:09.015" v="1124" actId="478"/>
          <ac:picMkLst>
            <pc:docMk/>
            <pc:sldMk cId="912545927" sldId="295"/>
            <ac:picMk id="9" creationId="{EA761E42-E066-ED99-64DB-9287563A40AA}"/>
          </ac:picMkLst>
        </pc:picChg>
        <pc:picChg chg="del">
          <ac:chgData name="윤성우" userId="be93ea6c-ea34-44f8-adee-e438f21cf7ad" providerId="ADAL" clId="{E9ABBE40-361B-4069-A8B6-980C046A3F91}" dt="2023-07-27T23:39:09.015" v="1124" actId="478"/>
          <ac:picMkLst>
            <pc:docMk/>
            <pc:sldMk cId="912545927" sldId="295"/>
            <ac:picMk id="10" creationId="{30CE216A-EC85-491A-E106-111E4FA0E83C}"/>
          </ac:picMkLst>
        </pc:picChg>
        <pc:picChg chg="del">
          <ac:chgData name="윤성우" userId="be93ea6c-ea34-44f8-adee-e438f21cf7ad" providerId="ADAL" clId="{E9ABBE40-361B-4069-A8B6-980C046A3F91}" dt="2023-07-27T23:39:09.015" v="1124" actId="478"/>
          <ac:picMkLst>
            <pc:docMk/>
            <pc:sldMk cId="912545927" sldId="295"/>
            <ac:picMk id="11" creationId="{61F20F87-1B0A-A686-7ADB-EB64DD50FE9A}"/>
          </ac:picMkLst>
        </pc:picChg>
        <pc:picChg chg="del">
          <ac:chgData name="윤성우" userId="be93ea6c-ea34-44f8-adee-e438f21cf7ad" providerId="ADAL" clId="{E9ABBE40-361B-4069-A8B6-980C046A3F91}" dt="2023-07-27T23:39:09.015" v="1124" actId="478"/>
          <ac:picMkLst>
            <pc:docMk/>
            <pc:sldMk cId="912545927" sldId="295"/>
            <ac:picMk id="12" creationId="{65E88F6E-06B1-1FB0-EADD-D72FEAC683D4}"/>
          </ac:picMkLst>
        </pc:picChg>
        <pc:picChg chg="del">
          <ac:chgData name="윤성우" userId="be93ea6c-ea34-44f8-adee-e438f21cf7ad" providerId="ADAL" clId="{E9ABBE40-361B-4069-A8B6-980C046A3F91}" dt="2023-07-27T23:39:09.015" v="1124" actId="478"/>
          <ac:picMkLst>
            <pc:docMk/>
            <pc:sldMk cId="912545927" sldId="295"/>
            <ac:picMk id="13" creationId="{0C8AF143-5A2E-A8E7-46B1-DF0C24F8F74A}"/>
          </ac:picMkLst>
        </pc:picChg>
        <pc:picChg chg="del">
          <ac:chgData name="윤성우" userId="be93ea6c-ea34-44f8-adee-e438f21cf7ad" providerId="ADAL" clId="{E9ABBE40-361B-4069-A8B6-980C046A3F91}" dt="2023-07-27T23:39:09.015" v="1124" actId="478"/>
          <ac:picMkLst>
            <pc:docMk/>
            <pc:sldMk cId="912545927" sldId="295"/>
            <ac:picMk id="14" creationId="{863CF30C-6E2E-B81D-6369-1E22D444E029}"/>
          </ac:picMkLst>
        </pc:picChg>
        <pc:picChg chg="del">
          <ac:chgData name="윤성우" userId="be93ea6c-ea34-44f8-adee-e438f21cf7ad" providerId="ADAL" clId="{E9ABBE40-361B-4069-A8B6-980C046A3F91}" dt="2023-07-27T23:39:54.884" v="1130" actId="478"/>
          <ac:picMkLst>
            <pc:docMk/>
            <pc:sldMk cId="912545927" sldId="295"/>
            <ac:picMk id="15" creationId="{7AD4FA74-2A29-F499-77DF-24CDD1538DB2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3:07.675" v="3239"/>
        <pc:sldMkLst>
          <pc:docMk/>
          <pc:sldMk cId="2709805729" sldId="296"/>
        </pc:sldMkLst>
        <pc:spChg chg="mod">
          <ac:chgData name="윤성우" userId="be93ea6c-ea34-44f8-adee-e438f21cf7ad" providerId="ADAL" clId="{E9ABBE40-361B-4069-A8B6-980C046A3F91}" dt="2023-07-27T23:49:34.742" v="1408"/>
          <ac:spMkLst>
            <pc:docMk/>
            <pc:sldMk cId="2709805729" sldId="296"/>
            <ac:spMk id="2" creationId="{A86936F5-F7B6-AEA4-E847-93F445D87FB3}"/>
          </ac:spMkLst>
        </pc:spChg>
        <pc:spChg chg="mod">
          <ac:chgData name="윤성우" userId="be93ea6c-ea34-44f8-adee-e438f21cf7ad" providerId="ADAL" clId="{E9ABBE40-361B-4069-A8B6-980C046A3F91}" dt="2023-07-27T23:55:02.738" v="1547" actId="113"/>
          <ac:spMkLst>
            <pc:docMk/>
            <pc:sldMk cId="2709805729" sldId="296"/>
            <ac:spMk id="4" creationId="{134E3BA4-9E56-E489-14E5-A6DC30DBC01E}"/>
          </ac:spMkLst>
        </pc:spChg>
        <pc:picChg chg="del">
          <ac:chgData name="윤성우" userId="be93ea6c-ea34-44f8-adee-e438f21cf7ad" providerId="ADAL" clId="{E9ABBE40-361B-4069-A8B6-980C046A3F91}" dt="2023-07-27T23:49:50.381" v="1410" actId="478"/>
          <ac:picMkLst>
            <pc:docMk/>
            <pc:sldMk cId="2709805729" sldId="296"/>
            <ac:picMk id="3" creationId="{83425280-46A6-761D-5C27-E1FC780E5A8C}"/>
          </ac:picMkLst>
        </pc:picChg>
        <pc:picChg chg="add mod">
          <ac:chgData name="윤성우" userId="be93ea6c-ea34-44f8-adee-e438f21cf7ad" providerId="ADAL" clId="{E9ABBE40-361B-4069-A8B6-980C046A3F91}" dt="2023-07-27T23:49:52.511" v="1411" actId="1076"/>
          <ac:picMkLst>
            <pc:docMk/>
            <pc:sldMk cId="2709805729" sldId="296"/>
            <ac:picMk id="5" creationId="{6C796363-F49C-BB06-6D82-12CA1951EC06}"/>
          </ac:picMkLst>
        </pc:picChg>
        <pc:picChg chg="del">
          <ac:chgData name="윤성우" userId="be93ea6c-ea34-44f8-adee-e438f21cf7ad" providerId="ADAL" clId="{E9ABBE40-361B-4069-A8B6-980C046A3F91}" dt="2023-07-27T23:50:00.299" v="1412" actId="478"/>
          <ac:picMkLst>
            <pc:docMk/>
            <pc:sldMk cId="2709805729" sldId="296"/>
            <ac:picMk id="6" creationId="{11F5488D-4708-1A8F-24B8-B60980996A81}"/>
          </ac:picMkLst>
        </pc:picChg>
        <pc:picChg chg="add del mod ord">
          <ac:chgData name="윤성우" userId="be93ea6c-ea34-44f8-adee-e438f21cf7ad" providerId="ADAL" clId="{E9ABBE40-361B-4069-A8B6-980C046A3F91}" dt="2023-07-28T00:00:44.716" v="1576" actId="478"/>
          <ac:picMkLst>
            <pc:docMk/>
            <pc:sldMk cId="2709805729" sldId="296"/>
            <ac:picMk id="6" creationId="{8636E7CC-0024-FF53-D6E5-70896A28C66A}"/>
          </ac:picMkLst>
        </pc:picChg>
        <pc:picChg chg="add mod">
          <ac:chgData name="윤성우" userId="be93ea6c-ea34-44f8-adee-e438f21cf7ad" providerId="ADAL" clId="{E9ABBE40-361B-4069-A8B6-980C046A3F91}" dt="2023-07-27T23:51:25.159" v="1414" actId="1076"/>
          <ac:picMkLst>
            <pc:docMk/>
            <pc:sldMk cId="2709805729" sldId="296"/>
            <ac:picMk id="7" creationId="{067CFE56-4003-1C6F-7A13-0D23C586AF5E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115782644" sldId="297"/>
        </pc:sldMkLst>
        <pc:spChg chg="mod">
          <ac:chgData name="윤성우" userId="be93ea6c-ea34-44f8-adee-e438f21cf7ad" providerId="ADAL" clId="{E9ABBE40-361B-4069-A8B6-980C046A3F91}" dt="2023-07-28T00:12:49.281" v="1816" actId="1076"/>
          <ac:spMkLst>
            <pc:docMk/>
            <pc:sldMk cId="115782644" sldId="297"/>
            <ac:spMk id="4" creationId="{134E3BA4-9E56-E489-14E5-A6DC30DBC01E}"/>
          </ac:spMkLst>
        </pc:spChg>
        <pc:spChg chg="add mod">
          <ac:chgData name="윤성우" userId="be93ea6c-ea34-44f8-adee-e438f21cf7ad" providerId="ADAL" clId="{E9ABBE40-361B-4069-A8B6-980C046A3F91}" dt="2023-07-28T00:12:14.964" v="1799" actId="1076"/>
          <ac:spMkLst>
            <pc:docMk/>
            <pc:sldMk cId="115782644" sldId="297"/>
            <ac:spMk id="8" creationId="{1773C1D5-45AD-0B6C-7B59-C695BAA066BA}"/>
          </ac:spMkLst>
        </pc:spChg>
        <pc:picChg chg="add mod">
          <ac:chgData name="윤성우" userId="be93ea6c-ea34-44f8-adee-e438f21cf7ad" providerId="ADAL" clId="{E9ABBE40-361B-4069-A8B6-980C046A3F91}" dt="2023-07-28T00:12:46.608" v="1815" actId="1076"/>
          <ac:picMkLst>
            <pc:docMk/>
            <pc:sldMk cId="115782644" sldId="297"/>
            <ac:picMk id="3" creationId="{FD89AFF4-9852-7A0B-7422-6BC9938165C2}"/>
          </ac:picMkLst>
        </pc:picChg>
        <pc:picChg chg="del">
          <ac:chgData name="윤성우" userId="be93ea6c-ea34-44f8-adee-e438f21cf7ad" providerId="ADAL" clId="{E9ABBE40-361B-4069-A8B6-980C046A3F91}" dt="2023-07-28T00:00:53.455" v="1578" actId="478"/>
          <ac:picMkLst>
            <pc:docMk/>
            <pc:sldMk cId="115782644" sldId="297"/>
            <ac:picMk id="5" creationId="{6C796363-F49C-BB06-6D82-12CA1951EC06}"/>
          </ac:picMkLst>
        </pc:picChg>
        <pc:picChg chg="mod">
          <ac:chgData name="윤성우" userId="be93ea6c-ea34-44f8-adee-e438f21cf7ad" providerId="ADAL" clId="{E9ABBE40-361B-4069-A8B6-980C046A3F91}" dt="2023-07-28T00:12:44.391" v="1814" actId="1036"/>
          <ac:picMkLst>
            <pc:docMk/>
            <pc:sldMk cId="115782644" sldId="297"/>
            <ac:picMk id="6" creationId="{8636E7CC-0024-FF53-D6E5-70896A28C66A}"/>
          </ac:picMkLst>
        </pc:picChg>
        <pc:picChg chg="del">
          <ac:chgData name="윤성우" userId="be93ea6c-ea34-44f8-adee-e438f21cf7ad" providerId="ADAL" clId="{E9ABBE40-361B-4069-A8B6-980C046A3F91}" dt="2023-07-28T00:00:54.901" v="1579" actId="478"/>
          <ac:picMkLst>
            <pc:docMk/>
            <pc:sldMk cId="115782644" sldId="297"/>
            <ac:picMk id="7" creationId="{067CFE56-4003-1C6F-7A13-0D23C586AF5E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3133736638" sldId="298"/>
        </pc:sldMkLst>
        <pc:spChg chg="mod">
          <ac:chgData name="윤성우" userId="be93ea6c-ea34-44f8-adee-e438f21cf7ad" providerId="ADAL" clId="{E9ABBE40-361B-4069-A8B6-980C046A3F91}" dt="2023-07-28T00:15:42.074" v="1902" actId="20577"/>
          <ac:spMkLst>
            <pc:docMk/>
            <pc:sldMk cId="3133736638" sldId="298"/>
            <ac:spMk id="4" creationId="{134E3BA4-9E56-E489-14E5-A6DC30DBC01E}"/>
          </ac:spMkLst>
        </pc:spChg>
        <pc:spChg chg="add mod">
          <ac:chgData name="윤성우" userId="be93ea6c-ea34-44f8-adee-e438f21cf7ad" providerId="ADAL" clId="{E9ABBE40-361B-4069-A8B6-980C046A3F91}" dt="2023-07-28T00:15:04.544" v="1858" actId="1036"/>
          <ac:spMkLst>
            <pc:docMk/>
            <pc:sldMk cId="3133736638" sldId="298"/>
            <ac:spMk id="10" creationId="{D022BA54-1316-71F3-54B5-8A933B711761}"/>
          </ac:spMkLst>
        </pc:spChg>
        <pc:spChg chg="add mod">
          <ac:chgData name="윤성우" userId="be93ea6c-ea34-44f8-adee-e438f21cf7ad" providerId="ADAL" clId="{E9ABBE40-361B-4069-A8B6-980C046A3F91}" dt="2023-07-28T00:24:27.754" v="2144" actId="1036"/>
          <ac:spMkLst>
            <pc:docMk/>
            <pc:sldMk cId="3133736638" sldId="298"/>
            <ac:spMk id="11" creationId="{72057451-205C-7E8C-5E53-126787675ABF}"/>
          </ac:spMkLst>
        </pc:spChg>
        <pc:spChg chg="add mod">
          <ac:chgData name="윤성우" userId="be93ea6c-ea34-44f8-adee-e438f21cf7ad" providerId="ADAL" clId="{E9ABBE40-361B-4069-A8B6-980C046A3F91}" dt="2023-07-28T00:15:59.976" v="1909" actId="1076"/>
          <ac:spMkLst>
            <pc:docMk/>
            <pc:sldMk cId="3133736638" sldId="298"/>
            <ac:spMk id="12" creationId="{F48512E9-7380-3BEB-0932-9B6F8BA3960E}"/>
          </ac:spMkLst>
        </pc:spChg>
        <pc:picChg chg="del mod">
          <ac:chgData name="윤성우" userId="be93ea6c-ea34-44f8-adee-e438f21cf7ad" providerId="ADAL" clId="{E9ABBE40-361B-4069-A8B6-980C046A3F91}" dt="2023-07-28T00:10:34.946" v="1781" actId="478"/>
          <ac:picMkLst>
            <pc:docMk/>
            <pc:sldMk cId="3133736638" sldId="298"/>
            <ac:picMk id="3" creationId="{FD89AFF4-9852-7A0B-7422-6BC9938165C2}"/>
          </ac:picMkLst>
        </pc:picChg>
        <pc:picChg chg="add mod modCrop">
          <ac:chgData name="윤성우" userId="be93ea6c-ea34-44f8-adee-e438f21cf7ad" providerId="ADAL" clId="{E9ABBE40-361B-4069-A8B6-980C046A3F91}" dt="2023-07-28T00:15:04.544" v="1858" actId="1036"/>
          <ac:picMkLst>
            <pc:docMk/>
            <pc:sldMk cId="3133736638" sldId="298"/>
            <ac:picMk id="5" creationId="{4892150A-F3D2-AEFB-360F-94AAA25E0AD6}"/>
          </ac:picMkLst>
        </pc:picChg>
        <pc:picChg chg="mod">
          <ac:chgData name="윤성우" userId="be93ea6c-ea34-44f8-adee-e438f21cf7ad" providerId="ADAL" clId="{E9ABBE40-361B-4069-A8B6-980C046A3F91}" dt="2023-07-28T00:15:58.614" v="1908" actId="1076"/>
          <ac:picMkLst>
            <pc:docMk/>
            <pc:sldMk cId="3133736638" sldId="298"/>
            <ac:picMk id="6" creationId="{8636E7CC-0024-FF53-D6E5-70896A28C66A}"/>
          </ac:picMkLst>
        </pc:picChg>
        <pc:picChg chg="add mod modCrop">
          <ac:chgData name="윤성우" userId="be93ea6c-ea34-44f8-adee-e438f21cf7ad" providerId="ADAL" clId="{E9ABBE40-361B-4069-A8B6-980C046A3F91}" dt="2023-07-28T00:15:04.544" v="1858" actId="1036"/>
          <ac:picMkLst>
            <pc:docMk/>
            <pc:sldMk cId="3133736638" sldId="298"/>
            <ac:picMk id="7" creationId="{533F67D0-61C8-7AA2-C3CB-C511E9857390}"/>
          </ac:picMkLst>
        </pc:picChg>
        <pc:picChg chg="add mod">
          <ac:chgData name="윤성우" userId="be93ea6c-ea34-44f8-adee-e438f21cf7ad" providerId="ADAL" clId="{E9ABBE40-361B-4069-A8B6-980C046A3F91}" dt="2023-07-28T00:15:04.544" v="1858" actId="1036"/>
          <ac:picMkLst>
            <pc:docMk/>
            <pc:sldMk cId="3133736638" sldId="298"/>
            <ac:picMk id="8" creationId="{1087588E-DC6B-0C63-E87F-61EFD870DCB0}"/>
          </ac:picMkLst>
        </pc:picChg>
        <pc:picChg chg="add mod">
          <ac:chgData name="윤성우" userId="be93ea6c-ea34-44f8-adee-e438f21cf7ad" providerId="ADAL" clId="{E9ABBE40-361B-4069-A8B6-980C046A3F91}" dt="2023-07-28T00:15:44.281" v="1903" actId="1076"/>
          <ac:picMkLst>
            <pc:docMk/>
            <pc:sldMk cId="3133736638" sldId="298"/>
            <ac:picMk id="9" creationId="{F318CB74-4375-CEA7-031A-872F16960C11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3:11.112" v="3240"/>
        <pc:sldMkLst>
          <pc:docMk/>
          <pc:sldMk cId="3283735146" sldId="299"/>
        </pc:sldMkLst>
        <pc:spChg chg="mod">
          <ac:chgData name="윤성우" userId="be93ea6c-ea34-44f8-adee-e438f21cf7ad" providerId="ADAL" clId="{E9ABBE40-361B-4069-A8B6-980C046A3F91}" dt="2023-07-28T00:16:19.555" v="1914"/>
          <ac:spMkLst>
            <pc:docMk/>
            <pc:sldMk cId="3283735146" sldId="299"/>
            <ac:spMk id="2" creationId="{A86936F5-F7B6-AEA4-E847-93F445D87FB3}"/>
          </ac:spMkLst>
        </pc:spChg>
        <pc:spChg chg="mod">
          <ac:chgData name="윤성우" userId="be93ea6c-ea34-44f8-adee-e438f21cf7ad" providerId="ADAL" clId="{E9ABBE40-361B-4069-A8B6-980C046A3F91}" dt="2023-07-28T00:18:33.420" v="1993" actId="20577"/>
          <ac:spMkLst>
            <pc:docMk/>
            <pc:sldMk cId="3283735146" sldId="299"/>
            <ac:spMk id="4" creationId="{134E3BA4-9E56-E489-14E5-A6DC30DBC01E}"/>
          </ac:spMkLst>
        </pc:spChg>
        <pc:spChg chg="del">
          <ac:chgData name="윤성우" userId="be93ea6c-ea34-44f8-adee-e438f21cf7ad" providerId="ADAL" clId="{E9ABBE40-361B-4069-A8B6-980C046A3F91}" dt="2023-07-28T00:17:15.334" v="1915" actId="478"/>
          <ac:spMkLst>
            <pc:docMk/>
            <pc:sldMk cId="3283735146" sldId="299"/>
            <ac:spMk id="10" creationId="{D022BA54-1316-71F3-54B5-8A933B711761}"/>
          </ac:spMkLst>
        </pc:spChg>
        <pc:spChg chg="del">
          <ac:chgData name="윤성우" userId="be93ea6c-ea34-44f8-adee-e438f21cf7ad" providerId="ADAL" clId="{E9ABBE40-361B-4069-A8B6-980C046A3F91}" dt="2023-07-28T00:17:15.334" v="1915" actId="478"/>
          <ac:spMkLst>
            <pc:docMk/>
            <pc:sldMk cId="3283735146" sldId="299"/>
            <ac:spMk id="11" creationId="{72057451-205C-7E8C-5E53-126787675ABF}"/>
          </ac:spMkLst>
        </pc:spChg>
        <pc:spChg chg="add mod">
          <ac:chgData name="윤성우" userId="be93ea6c-ea34-44f8-adee-e438f21cf7ad" providerId="ADAL" clId="{E9ABBE40-361B-4069-A8B6-980C046A3F91}" dt="2023-07-28T00:18:58.073" v="1995"/>
          <ac:spMkLst>
            <pc:docMk/>
            <pc:sldMk cId="3283735146" sldId="299"/>
            <ac:spMk id="12" creationId="{78B11408-A9A7-604B-2963-7BA1AA62DD16}"/>
          </ac:spMkLst>
        </pc:spChg>
        <pc:picChg chg="add mod">
          <ac:chgData name="윤성우" userId="be93ea6c-ea34-44f8-adee-e438f21cf7ad" providerId="ADAL" clId="{E9ABBE40-361B-4069-A8B6-980C046A3F91}" dt="2023-07-28T00:18:58.073" v="1995"/>
          <ac:picMkLst>
            <pc:docMk/>
            <pc:sldMk cId="3283735146" sldId="299"/>
            <ac:picMk id="3" creationId="{E8E92A20-6614-7999-E07C-B23190C6E2C3}"/>
          </ac:picMkLst>
        </pc:picChg>
        <pc:picChg chg="del">
          <ac:chgData name="윤성우" userId="be93ea6c-ea34-44f8-adee-e438f21cf7ad" providerId="ADAL" clId="{E9ABBE40-361B-4069-A8B6-980C046A3F91}" dt="2023-07-28T00:17:15.334" v="1915" actId="478"/>
          <ac:picMkLst>
            <pc:docMk/>
            <pc:sldMk cId="3283735146" sldId="299"/>
            <ac:picMk id="5" creationId="{4892150A-F3D2-AEFB-360F-94AAA25E0AD6}"/>
          </ac:picMkLst>
        </pc:picChg>
        <pc:picChg chg="del">
          <ac:chgData name="윤성우" userId="be93ea6c-ea34-44f8-adee-e438f21cf7ad" providerId="ADAL" clId="{E9ABBE40-361B-4069-A8B6-980C046A3F91}" dt="2023-07-28T00:18:37.798" v="1994" actId="478"/>
          <ac:picMkLst>
            <pc:docMk/>
            <pc:sldMk cId="3283735146" sldId="299"/>
            <ac:picMk id="6" creationId="{8636E7CC-0024-FF53-D6E5-70896A28C66A}"/>
          </ac:picMkLst>
        </pc:picChg>
        <pc:picChg chg="del">
          <ac:chgData name="윤성우" userId="be93ea6c-ea34-44f8-adee-e438f21cf7ad" providerId="ADAL" clId="{E9ABBE40-361B-4069-A8B6-980C046A3F91}" dt="2023-07-28T00:17:15.334" v="1915" actId="478"/>
          <ac:picMkLst>
            <pc:docMk/>
            <pc:sldMk cId="3283735146" sldId="299"/>
            <ac:picMk id="7" creationId="{533F67D0-61C8-7AA2-C3CB-C511E9857390}"/>
          </ac:picMkLst>
        </pc:picChg>
        <pc:picChg chg="del">
          <ac:chgData name="윤성우" userId="be93ea6c-ea34-44f8-adee-e438f21cf7ad" providerId="ADAL" clId="{E9ABBE40-361B-4069-A8B6-980C046A3F91}" dt="2023-07-28T00:17:15.334" v="1915" actId="478"/>
          <ac:picMkLst>
            <pc:docMk/>
            <pc:sldMk cId="3283735146" sldId="299"/>
            <ac:picMk id="8" creationId="{1087588E-DC6B-0C63-E87F-61EFD870DCB0}"/>
          </ac:picMkLst>
        </pc:picChg>
        <pc:picChg chg="mod">
          <ac:chgData name="윤성우" userId="be93ea6c-ea34-44f8-adee-e438f21cf7ad" providerId="ADAL" clId="{E9ABBE40-361B-4069-A8B6-980C046A3F91}" dt="2023-07-28T00:17:20.450" v="1916" actId="1076"/>
          <ac:picMkLst>
            <pc:docMk/>
            <pc:sldMk cId="3283735146" sldId="299"/>
            <ac:picMk id="9" creationId="{F318CB74-4375-CEA7-031A-872F16960C11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2817602811" sldId="300"/>
        </pc:sldMkLst>
        <pc:spChg chg="mod">
          <ac:chgData name="윤성우" userId="be93ea6c-ea34-44f8-adee-e438f21cf7ad" providerId="ADAL" clId="{E9ABBE40-361B-4069-A8B6-980C046A3F91}" dt="2023-07-28T00:22:40.916" v="2120" actId="20577"/>
          <ac:spMkLst>
            <pc:docMk/>
            <pc:sldMk cId="2817602811" sldId="300"/>
            <ac:spMk id="4" creationId="{134E3BA4-9E56-E489-14E5-A6DC30DBC01E}"/>
          </ac:spMkLst>
        </pc:spChg>
        <pc:spChg chg="add mod">
          <ac:chgData name="윤성우" userId="be93ea6c-ea34-44f8-adee-e438f21cf7ad" providerId="ADAL" clId="{E9ABBE40-361B-4069-A8B6-980C046A3F91}" dt="2023-07-28T00:20:23.636" v="2011" actId="1076"/>
          <ac:spMkLst>
            <pc:docMk/>
            <pc:sldMk cId="2817602811" sldId="300"/>
            <ac:spMk id="8" creationId="{8618E56C-ADFB-548A-727B-06DF9004D5FE}"/>
          </ac:spMkLst>
        </pc:spChg>
        <pc:spChg chg="del">
          <ac:chgData name="윤성우" userId="be93ea6c-ea34-44f8-adee-e438f21cf7ad" providerId="ADAL" clId="{E9ABBE40-361B-4069-A8B6-980C046A3F91}" dt="2023-07-28T00:19:41.577" v="2000" actId="478"/>
          <ac:spMkLst>
            <pc:docMk/>
            <pc:sldMk cId="2817602811" sldId="300"/>
            <ac:spMk id="12" creationId="{78B11408-A9A7-604B-2963-7BA1AA62DD16}"/>
          </ac:spMkLst>
        </pc:spChg>
        <pc:picChg chg="del">
          <ac:chgData name="윤성우" userId="be93ea6c-ea34-44f8-adee-e438f21cf7ad" providerId="ADAL" clId="{E9ABBE40-361B-4069-A8B6-980C046A3F91}" dt="2023-07-28T00:19:40.259" v="1999" actId="478"/>
          <ac:picMkLst>
            <pc:docMk/>
            <pc:sldMk cId="2817602811" sldId="300"/>
            <ac:picMk id="3" creationId="{E8E92A20-6614-7999-E07C-B23190C6E2C3}"/>
          </ac:picMkLst>
        </pc:picChg>
        <pc:picChg chg="add mod">
          <ac:chgData name="윤성우" userId="be93ea6c-ea34-44f8-adee-e438f21cf7ad" providerId="ADAL" clId="{E9ABBE40-361B-4069-A8B6-980C046A3F91}" dt="2023-07-28T00:21:22.923" v="2018" actId="1076"/>
          <ac:picMkLst>
            <pc:docMk/>
            <pc:sldMk cId="2817602811" sldId="300"/>
            <ac:picMk id="5" creationId="{826F7089-024C-EC4B-B977-0D8E23373F40}"/>
          </ac:picMkLst>
        </pc:picChg>
        <pc:picChg chg="add mod ord">
          <ac:chgData name="윤성우" userId="be93ea6c-ea34-44f8-adee-e438f21cf7ad" providerId="ADAL" clId="{E9ABBE40-361B-4069-A8B6-980C046A3F91}" dt="2023-07-28T00:20:21.898" v="2010" actId="1076"/>
          <ac:picMkLst>
            <pc:docMk/>
            <pc:sldMk cId="2817602811" sldId="300"/>
            <ac:picMk id="7" creationId="{C3F22190-7BF4-0B00-D235-56976CDA4E95}"/>
          </ac:picMkLst>
        </pc:picChg>
        <pc:picChg chg="del">
          <ac:chgData name="윤성우" userId="be93ea6c-ea34-44f8-adee-e438f21cf7ad" providerId="ADAL" clId="{E9ABBE40-361B-4069-A8B6-980C046A3F91}" dt="2023-07-28T00:19:25.999" v="1997" actId="478"/>
          <ac:picMkLst>
            <pc:docMk/>
            <pc:sldMk cId="2817602811" sldId="300"/>
            <ac:picMk id="9" creationId="{F318CB74-4375-CEA7-031A-872F16960C11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1420595113" sldId="301"/>
        </pc:sldMkLst>
        <pc:spChg chg="mod">
          <ac:chgData name="윤성우" userId="be93ea6c-ea34-44f8-adee-e438f21cf7ad" providerId="ADAL" clId="{E9ABBE40-361B-4069-A8B6-980C046A3F91}" dt="2023-07-28T00:30:41.483" v="2583" actId="27636"/>
          <ac:spMkLst>
            <pc:docMk/>
            <pc:sldMk cId="1420595113" sldId="301"/>
            <ac:spMk id="4" creationId="{134E3BA4-9E56-E489-14E5-A6DC30DBC01E}"/>
          </ac:spMkLst>
        </pc:spChg>
        <pc:spChg chg="del">
          <ac:chgData name="윤성우" userId="be93ea6c-ea34-44f8-adee-e438f21cf7ad" providerId="ADAL" clId="{E9ABBE40-361B-4069-A8B6-980C046A3F91}" dt="2023-07-28T00:28:55.800" v="2444" actId="478"/>
          <ac:spMkLst>
            <pc:docMk/>
            <pc:sldMk cId="1420595113" sldId="301"/>
            <ac:spMk id="8" creationId="{8618E56C-ADFB-548A-727B-06DF9004D5FE}"/>
          </ac:spMkLst>
        </pc:spChg>
        <pc:spChg chg="add mod">
          <ac:chgData name="윤성우" userId="be93ea6c-ea34-44f8-adee-e438f21cf7ad" providerId="ADAL" clId="{E9ABBE40-361B-4069-A8B6-980C046A3F91}" dt="2023-07-28T00:35:59.886" v="2735" actId="1076"/>
          <ac:spMkLst>
            <pc:docMk/>
            <pc:sldMk cId="1420595113" sldId="301"/>
            <ac:spMk id="9" creationId="{B6EF5141-5E7F-0BAA-82D0-2CB40148E642}"/>
          </ac:spMkLst>
        </pc:spChg>
        <pc:spChg chg="add mod">
          <ac:chgData name="윤성우" userId="be93ea6c-ea34-44f8-adee-e438f21cf7ad" providerId="ADAL" clId="{E9ABBE40-361B-4069-A8B6-980C046A3F91}" dt="2023-07-28T00:30:56.908" v="2592" actId="113"/>
          <ac:spMkLst>
            <pc:docMk/>
            <pc:sldMk cId="1420595113" sldId="301"/>
            <ac:spMk id="11" creationId="{9B5FBD65-F695-BEFA-7DE2-B64C7ED5072A}"/>
          </ac:spMkLst>
        </pc:spChg>
        <pc:picChg chg="add mod">
          <ac:chgData name="윤성우" userId="be93ea6c-ea34-44f8-adee-e438f21cf7ad" providerId="ADAL" clId="{E9ABBE40-361B-4069-A8B6-980C046A3F91}" dt="2023-07-28T00:23:29.956" v="2124" actId="1076"/>
          <ac:picMkLst>
            <pc:docMk/>
            <pc:sldMk cId="1420595113" sldId="301"/>
            <ac:picMk id="3" creationId="{5EFAA66B-22BD-CDA8-AA68-0750588C3FFC}"/>
          </ac:picMkLst>
        </pc:picChg>
        <pc:picChg chg="del">
          <ac:chgData name="윤성우" userId="be93ea6c-ea34-44f8-adee-e438f21cf7ad" providerId="ADAL" clId="{E9ABBE40-361B-4069-A8B6-980C046A3F91}" dt="2023-07-28T00:23:16.094" v="2121" actId="478"/>
          <ac:picMkLst>
            <pc:docMk/>
            <pc:sldMk cId="1420595113" sldId="301"/>
            <ac:picMk id="5" creationId="{826F7089-024C-EC4B-B977-0D8E23373F40}"/>
          </ac:picMkLst>
        </pc:picChg>
        <pc:picChg chg="add mod">
          <ac:chgData name="윤성우" userId="be93ea6c-ea34-44f8-adee-e438f21cf7ad" providerId="ADAL" clId="{E9ABBE40-361B-4069-A8B6-980C046A3F91}" dt="2023-07-28T00:23:32.446" v="2126" actId="1076"/>
          <ac:picMkLst>
            <pc:docMk/>
            <pc:sldMk cId="1420595113" sldId="301"/>
            <ac:picMk id="6" creationId="{77E4D0D1-976A-2A21-9955-10353AE71E7E}"/>
          </ac:picMkLst>
        </pc:picChg>
        <pc:picChg chg="del">
          <ac:chgData name="윤성우" userId="be93ea6c-ea34-44f8-adee-e438f21cf7ad" providerId="ADAL" clId="{E9ABBE40-361B-4069-A8B6-980C046A3F91}" dt="2023-07-28T00:28:54.208" v="2443" actId="478"/>
          <ac:picMkLst>
            <pc:docMk/>
            <pc:sldMk cId="1420595113" sldId="301"/>
            <ac:picMk id="7" creationId="{C3F22190-7BF4-0B00-D235-56976CDA4E95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2165516290" sldId="302"/>
        </pc:sldMkLst>
        <pc:spChg chg="mod">
          <ac:chgData name="윤성우" userId="be93ea6c-ea34-44f8-adee-e438f21cf7ad" providerId="ADAL" clId="{E9ABBE40-361B-4069-A8B6-980C046A3F91}" dt="2023-07-28T00:32:39.416" v="2687" actId="20577"/>
          <ac:spMkLst>
            <pc:docMk/>
            <pc:sldMk cId="2165516290" sldId="302"/>
            <ac:spMk id="4" creationId="{134E3BA4-9E56-E489-14E5-A6DC30DBC01E}"/>
          </ac:spMkLst>
        </pc:spChg>
        <pc:spChg chg="del">
          <ac:chgData name="윤성우" userId="be93ea6c-ea34-44f8-adee-e438f21cf7ad" providerId="ADAL" clId="{E9ABBE40-361B-4069-A8B6-980C046A3F91}" dt="2023-07-28T00:31:56.803" v="2637" actId="478"/>
          <ac:spMkLst>
            <pc:docMk/>
            <pc:sldMk cId="2165516290" sldId="302"/>
            <ac:spMk id="8" creationId="{8618E56C-ADFB-548A-727B-06DF9004D5FE}"/>
          </ac:spMkLst>
        </pc:spChg>
        <pc:picChg chg="del">
          <ac:chgData name="윤성우" userId="be93ea6c-ea34-44f8-adee-e438f21cf7ad" providerId="ADAL" clId="{E9ABBE40-361B-4069-A8B6-980C046A3F91}" dt="2023-07-28T00:31:25.491" v="2593" actId="478"/>
          <ac:picMkLst>
            <pc:docMk/>
            <pc:sldMk cId="2165516290" sldId="302"/>
            <ac:picMk id="3" creationId="{5EFAA66B-22BD-CDA8-AA68-0750588C3FFC}"/>
          </ac:picMkLst>
        </pc:picChg>
        <pc:picChg chg="add mod">
          <ac:chgData name="윤성우" userId="be93ea6c-ea34-44f8-adee-e438f21cf7ad" providerId="ADAL" clId="{E9ABBE40-361B-4069-A8B6-980C046A3F91}" dt="2023-07-28T00:33:13.975" v="2699" actId="1076"/>
          <ac:picMkLst>
            <pc:docMk/>
            <pc:sldMk cId="2165516290" sldId="302"/>
            <ac:picMk id="5" creationId="{348DA767-23CC-BACC-85D0-9157B0973BC6}"/>
          </ac:picMkLst>
        </pc:picChg>
        <pc:picChg chg="del">
          <ac:chgData name="윤성우" userId="be93ea6c-ea34-44f8-adee-e438f21cf7ad" providerId="ADAL" clId="{E9ABBE40-361B-4069-A8B6-980C046A3F91}" dt="2023-07-28T00:31:26.666" v="2594" actId="478"/>
          <ac:picMkLst>
            <pc:docMk/>
            <pc:sldMk cId="2165516290" sldId="302"/>
            <ac:picMk id="6" creationId="{77E4D0D1-976A-2A21-9955-10353AE71E7E}"/>
          </ac:picMkLst>
        </pc:picChg>
        <pc:picChg chg="del">
          <ac:chgData name="윤성우" userId="be93ea6c-ea34-44f8-adee-e438f21cf7ad" providerId="ADAL" clId="{E9ABBE40-361B-4069-A8B6-980C046A3F91}" dt="2023-07-28T00:31:55.100" v="2636" actId="478"/>
          <ac:picMkLst>
            <pc:docMk/>
            <pc:sldMk cId="2165516290" sldId="302"/>
            <ac:picMk id="7" creationId="{C3F22190-7BF4-0B00-D235-56976CDA4E95}"/>
          </ac:picMkLst>
        </pc:picChg>
        <pc:picChg chg="add mod">
          <ac:chgData name="윤성우" userId="be93ea6c-ea34-44f8-adee-e438f21cf7ad" providerId="ADAL" clId="{E9ABBE40-361B-4069-A8B6-980C046A3F91}" dt="2023-07-28T00:33:18.429" v="2700" actId="1076"/>
          <ac:picMkLst>
            <pc:docMk/>
            <pc:sldMk cId="2165516290" sldId="302"/>
            <ac:picMk id="9" creationId="{F2BFB50C-92BF-5F60-9402-15F8A70B23FA}"/>
          </ac:picMkLst>
        </pc:picChg>
      </pc:sldChg>
      <pc:sldChg chg="modSp add del mod">
        <pc:chgData name="윤성우" userId="be93ea6c-ea34-44f8-adee-e438f21cf7ad" providerId="ADAL" clId="{E9ABBE40-361B-4069-A8B6-980C046A3F91}" dt="2023-07-28T00:34:03.988" v="2710" actId="47"/>
        <pc:sldMkLst>
          <pc:docMk/>
          <pc:sldMk cId="1352012602" sldId="303"/>
        </pc:sldMkLst>
        <pc:spChg chg="mod">
          <ac:chgData name="윤성우" userId="be93ea6c-ea34-44f8-adee-e438f21cf7ad" providerId="ADAL" clId="{E9ABBE40-361B-4069-A8B6-980C046A3F91}" dt="2023-07-28T00:33:55.426" v="2708"/>
          <ac:spMkLst>
            <pc:docMk/>
            <pc:sldMk cId="1352012602" sldId="303"/>
            <ac:spMk id="2" creationId="{A86936F5-F7B6-AEA4-E847-93F445D87FB3}"/>
          </ac:spMkLst>
        </pc:spChg>
      </pc:sldChg>
      <pc:sldChg chg="addSp modSp new mod modTransition">
        <pc:chgData name="윤성우" userId="be93ea6c-ea34-44f8-adee-e438f21cf7ad" providerId="ADAL" clId="{E9ABBE40-361B-4069-A8B6-980C046A3F91}" dt="2023-07-28T00:53:14.951" v="3241"/>
        <pc:sldMkLst>
          <pc:docMk/>
          <pc:sldMk cId="2142078031" sldId="304"/>
        </pc:sldMkLst>
        <pc:spChg chg="mod">
          <ac:chgData name="윤성우" userId="be93ea6c-ea34-44f8-adee-e438f21cf7ad" providerId="ADAL" clId="{E9ABBE40-361B-4069-A8B6-980C046A3F91}" dt="2023-07-28T00:34:05.338" v="2711"/>
          <ac:spMkLst>
            <pc:docMk/>
            <pc:sldMk cId="2142078031" sldId="304"/>
            <ac:spMk id="2" creationId="{635B0211-B1EB-C13A-C81D-6A7D5CEB1DC4}"/>
          </ac:spMkLst>
        </pc:spChg>
        <pc:spChg chg="mod">
          <ac:chgData name="윤성우" userId="be93ea6c-ea34-44f8-adee-e438f21cf7ad" providerId="ADAL" clId="{E9ABBE40-361B-4069-A8B6-980C046A3F91}" dt="2023-07-28T00:35:46.328" v="2732" actId="20577"/>
          <ac:spMkLst>
            <pc:docMk/>
            <pc:sldMk cId="2142078031" sldId="304"/>
            <ac:spMk id="3" creationId="{0C50B065-7175-2F77-2B09-04589B488D7B}"/>
          </ac:spMkLst>
        </pc:spChg>
        <pc:spChg chg="add mod">
          <ac:chgData name="윤성우" userId="be93ea6c-ea34-44f8-adee-e438f21cf7ad" providerId="ADAL" clId="{E9ABBE40-361B-4069-A8B6-980C046A3F91}" dt="2023-07-28T00:36:09.816" v="2740" actId="1076"/>
          <ac:spMkLst>
            <pc:docMk/>
            <pc:sldMk cId="2142078031" sldId="304"/>
            <ac:spMk id="8" creationId="{2FDFFB61-2075-BDEA-5E32-7E206D4F0046}"/>
          </ac:spMkLst>
        </pc:spChg>
        <pc:picChg chg="add mod">
          <ac:chgData name="윤성우" userId="be93ea6c-ea34-44f8-adee-e438f21cf7ad" providerId="ADAL" clId="{E9ABBE40-361B-4069-A8B6-980C046A3F91}" dt="2023-07-28T00:35:54.444" v="2733" actId="1076"/>
          <ac:picMkLst>
            <pc:docMk/>
            <pc:sldMk cId="2142078031" sldId="304"/>
            <ac:picMk id="5" creationId="{61A9CEEC-BCE2-25A5-2575-7EBE35EA0BFE}"/>
          </ac:picMkLst>
        </pc:picChg>
        <pc:picChg chg="add mod">
          <ac:chgData name="윤성우" userId="be93ea6c-ea34-44f8-adee-e438f21cf7ad" providerId="ADAL" clId="{E9ABBE40-361B-4069-A8B6-980C046A3F91}" dt="2023-07-28T00:35:57.262" v="2734" actId="1076"/>
          <ac:picMkLst>
            <pc:docMk/>
            <pc:sldMk cId="2142078031" sldId="304"/>
            <ac:picMk id="7" creationId="{320F8CB3-402F-A2A1-57E3-B77E13746CA3}"/>
          </ac:picMkLst>
        </pc:picChg>
      </pc:sldChg>
      <pc:sldChg chg="addSp delSp 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1121749502" sldId="305"/>
        </pc:sldMkLst>
        <pc:spChg chg="mod">
          <ac:chgData name="윤성우" userId="be93ea6c-ea34-44f8-adee-e438f21cf7ad" providerId="ADAL" clId="{E9ABBE40-361B-4069-A8B6-980C046A3F91}" dt="2023-07-28T00:38:32.833" v="2834" actId="1076"/>
          <ac:spMkLst>
            <pc:docMk/>
            <pc:sldMk cId="1121749502" sldId="305"/>
            <ac:spMk id="2" creationId="{635B0211-B1EB-C13A-C81D-6A7D5CEB1DC4}"/>
          </ac:spMkLst>
        </pc:spChg>
        <pc:spChg chg="mod">
          <ac:chgData name="윤성우" userId="be93ea6c-ea34-44f8-adee-e438f21cf7ad" providerId="ADAL" clId="{E9ABBE40-361B-4069-A8B6-980C046A3F91}" dt="2023-07-28T00:39:08.021" v="2839" actId="554"/>
          <ac:spMkLst>
            <pc:docMk/>
            <pc:sldMk cId="1121749502" sldId="305"/>
            <ac:spMk id="3" creationId="{0C50B065-7175-2F77-2B09-04589B488D7B}"/>
          </ac:spMkLst>
        </pc:spChg>
        <pc:spChg chg="add mod">
          <ac:chgData name="윤성우" userId="be93ea6c-ea34-44f8-adee-e438f21cf7ad" providerId="ADAL" clId="{E9ABBE40-361B-4069-A8B6-980C046A3F91}" dt="2023-07-28T00:40:58.642" v="2899" actId="20577"/>
          <ac:spMkLst>
            <pc:docMk/>
            <pc:sldMk cId="1121749502" sldId="305"/>
            <ac:spMk id="4" creationId="{13E61A26-1647-D40E-8052-504E1D75D723}"/>
          </ac:spMkLst>
        </pc:spChg>
        <pc:spChg chg="add mod">
          <ac:chgData name="윤성우" userId="be93ea6c-ea34-44f8-adee-e438f21cf7ad" providerId="ADAL" clId="{E9ABBE40-361B-4069-A8B6-980C046A3F91}" dt="2023-07-28T00:40:45.665" v="2898" actId="1076"/>
          <ac:spMkLst>
            <pc:docMk/>
            <pc:sldMk cId="1121749502" sldId="305"/>
            <ac:spMk id="6" creationId="{25B59B1F-09CF-C1AE-D5DB-D64C7FA35C8C}"/>
          </ac:spMkLst>
        </pc:spChg>
        <pc:spChg chg="del">
          <ac:chgData name="윤성우" userId="be93ea6c-ea34-44f8-adee-e438f21cf7ad" providerId="ADAL" clId="{E9ABBE40-361B-4069-A8B6-980C046A3F91}" dt="2023-07-28T00:36:42.483" v="2753" actId="478"/>
          <ac:spMkLst>
            <pc:docMk/>
            <pc:sldMk cId="1121749502" sldId="305"/>
            <ac:spMk id="8" creationId="{2FDFFB61-2075-BDEA-5E32-7E206D4F0046}"/>
          </ac:spMkLst>
        </pc:spChg>
        <pc:picChg chg="mod">
          <ac:chgData name="윤성우" userId="be93ea6c-ea34-44f8-adee-e438f21cf7ad" providerId="ADAL" clId="{E9ABBE40-361B-4069-A8B6-980C046A3F91}" dt="2023-07-28T00:37:54.916" v="2814" actId="1076"/>
          <ac:picMkLst>
            <pc:docMk/>
            <pc:sldMk cId="1121749502" sldId="305"/>
            <ac:picMk id="5" creationId="{61A9CEEC-BCE2-25A5-2575-7EBE35EA0BFE}"/>
          </ac:picMkLst>
        </pc:picChg>
        <pc:picChg chg="mod ord">
          <ac:chgData name="윤성우" userId="be93ea6c-ea34-44f8-adee-e438f21cf7ad" providerId="ADAL" clId="{E9ABBE40-361B-4069-A8B6-980C046A3F91}" dt="2023-07-28T00:40:35.052" v="2896" actId="1076"/>
          <ac:picMkLst>
            <pc:docMk/>
            <pc:sldMk cId="1121749502" sldId="305"/>
            <ac:picMk id="7" creationId="{320F8CB3-402F-A2A1-57E3-B77E13746CA3}"/>
          </ac:picMkLst>
        </pc:picChg>
      </pc:sldChg>
      <pc:sldChg chg="delSp 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899404388" sldId="306"/>
        </pc:sldMkLst>
        <pc:spChg chg="mod">
          <ac:chgData name="윤성우" userId="be93ea6c-ea34-44f8-adee-e438f21cf7ad" providerId="ADAL" clId="{E9ABBE40-361B-4069-A8B6-980C046A3F91}" dt="2023-07-28T00:42:20.698" v="3012" actId="20577"/>
          <ac:spMkLst>
            <pc:docMk/>
            <pc:sldMk cId="899404388" sldId="306"/>
            <ac:spMk id="3" creationId="{0C50B065-7175-2F77-2B09-04589B488D7B}"/>
          </ac:spMkLst>
        </pc:spChg>
        <pc:picChg chg="del">
          <ac:chgData name="윤성우" userId="be93ea6c-ea34-44f8-adee-e438f21cf7ad" providerId="ADAL" clId="{E9ABBE40-361B-4069-A8B6-980C046A3F91}" dt="2023-07-28T00:41:17.951" v="2900" actId="478"/>
          <ac:picMkLst>
            <pc:docMk/>
            <pc:sldMk cId="899404388" sldId="306"/>
            <ac:picMk id="5" creationId="{61A9CEEC-BCE2-25A5-2575-7EBE35EA0BFE}"/>
          </ac:picMkLst>
        </pc:picChg>
        <pc:picChg chg="del">
          <ac:chgData name="윤성우" userId="be93ea6c-ea34-44f8-adee-e438f21cf7ad" providerId="ADAL" clId="{E9ABBE40-361B-4069-A8B6-980C046A3F91}" dt="2023-07-28T00:41:19.342" v="2901" actId="478"/>
          <ac:picMkLst>
            <pc:docMk/>
            <pc:sldMk cId="899404388" sldId="306"/>
            <ac:picMk id="7" creationId="{320F8CB3-402F-A2A1-57E3-B77E13746CA3}"/>
          </ac:picMkLst>
        </pc:picChg>
      </pc:sldChg>
      <pc:sldChg chg="modSp add mod modTransition">
        <pc:chgData name="윤성우" userId="be93ea6c-ea34-44f8-adee-e438f21cf7ad" providerId="ADAL" clId="{E9ABBE40-361B-4069-A8B6-980C046A3F91}" dt="2023-07-28T00:53:18.055" v="3242"/>
        <pc:sldMkLst>
          <pc:docMk/>
          <pc:sldMk cId="3301346993" sldId="307"/>
        </pc:sldMkLst>
        <pc:spChg chg="mod">
          <ac:chgData name="윤성우" userId="be93ea6c-ea34-44f8-adee-e438f21cf7ad" providerId="ADAL" clId="{E9ABBE40-361B-4069-A8B6-980C046A3F91}" dt="2023-07-28T00:42:38.782" v="3013"/>
          <ac:spMkLst>
            <pc:docMk/>
            <pc:sldMk cId="3301346993" sldId="307"/>
            <ac:spMk id="2" creationId="{635B0211-B1EB-C13A-C81D-6A7D5CEB1DC4}"/>
          </ac:spMkLst>
        </pc:spChg>
        <pc:spChg chg="mod">
          <ac:chgData name="윤성우" userId="be93ea6c-ea34-44f8-adee-e438f21cf7ad" providerId="ADAL" clId="{E9ABBE40-361B-4069-A8B6-980C046A3F91}" dt="2023-07-28T00:46:35.105" v="3133" actId="20577"/>
          <ac:spMkLst>
            <pc:docMk/>
            <pc:sldMk cId="3301346993" sldId="307"/>
            <ac:spMk id="3" creationId="{0C50B065-7175-2F77-2B09-04589B488D7B}"/>
          </ac:spMkLst>
        </pc:spChg>
      </pc:sldChg>
      <pc:sldChg chg="modSp new mod modTransition">
        <pc:chgData name="윤성우" userId="be93ea6c-ea34-44f8-adee-e438f21cf7ad" providerId="ADAL" clId="{E9ABBE40-361B-4069-A8B6-980C046A3F91}" dt="2023-07-28T00:53:20.351" v="3243"/>
        <pc:sldMkLst>
          <pc:docMk/>
          <pc:sldMk cId="3871474624" sldId="308"/>
        </pc:sldMkLst>
        <pc:spChg chg="mod">
          <ac:chgData name="윤성우" userId="be93ea6c-ea34-44f8-adee-e438f21cf7ad" providerId="ADAL" clId="{E9ABBE40-361B-4069-A8B6-980C046A3F91}" dt="2023-07-28T00:50:21.647" v="3207"/>
          <ac:spMkLst>
            <pc:docMk/>
            <pc:sldMk cId="3871474624" sldId="308"/>
            <ac:spMk id="2" creationId="{238301A1-4203-1B0D-A8C5-DADAC535CCFF}"/>
          </ac:spMkLst>
        </pc:spChg>
        <pc:spChg chg="mod">
          <ac:chgData name="윤성우" userId="be93ea6c-ea34-44f8-adee-e438f21cf7ad" providerId="ADAL" clId="{E9ABBE40-361B-4069-A8B6-980C046A3F91}" dt="2023-07-28T00:50:26.869" v="3208"/>
          <ac:spMkLst>
            <pc:docMk/>
            <pc:sldMk cId="3871474624" sldId="308"/>
            <ac:spMk id="3" creationId="{D0A02993-AF89-8353-49A2-17FC0FE947AA}"/>
          </ac:spMkLst>
        </pc:spChg>
      </pc:sldChg>
      <pc:sldChg chg="modSp add mod modTransition">
        <pc:chgData name="윤성우" userId="be93ea6c-ea34-44f8-adee-e438f21cf7ad" providerId="ADAL" clId="{E9ABBE40-361B-4069-A8B6-980C046A3F91}" dt="2023-07-28T00:52:03.071" v="3232"/>
        <pc:sldMkLst>
          <pc:docMk/>
          <pc:sldMk cId="1043119064" sldId="309"/>
        </pc:sldMkLst>
        <pc:spChg chg="mod">
          <ac:chgData name="윤성우" userId="be93ea6c-ea34-44f8-adee-e438f21cf7ad" providerId="ADAL" clId="{E9ABBE40-361B-4069-A8B6-980C046A3F91}" dt="2023-07-28T00:50:00.793" v="3206" actId="20577"/>
          <ac:spMkLst>
            <pc:docMk/>
            <pc:sldMk cId="1043119064" sldId="309"/>
            <ac:spMk id="3" creationId="{0C50B065-7175-2F77-2B09-04589B488D7B}"/>
          </ac:spMkLst>
        </pc:spChg>
      </pc:sldChg>
      <pc:sldChg chg="modSp new mod modTransition">
        <pc:chgData name="윤성우" userId="be93ea6c-ea34-44f8-adee-e438f21cf7ad" providerId="ADAL" clId="{E9ABBE40-361B-4069-A8B6-980C046A3F91}" dt="2023-07-28T00:53:21.910" v="3244"/>
        <pc:sldMkLst>
          <pc:docMk/>
          <pc:sldMk cId="3309081748" sldId="310"/>
        </pc:sldMkLst>
        <pc:spChg chg="mod">
          <ac:chgData name="윤성우" userId="be93ea6c-ea34-44f8-adee-e438f21cf7ad" providerId="ADAL" clId="{E9ABBE40-361B-4069-A8B6-980C046A3F91}" dt="2023-07-28T00:50:45.077" v="3210"/>
          <ac:spMkLst>
            <pc:docMk/>
            <pc:sldMk cId="3309081748" sldId="310"/>
            <ac:spMk id="2" creationId="{42BBD7F3-54E2-653B-57A8-E2944308B5AA}"/>
          </ac:spMkLst>
        </pc:spChg>
        <pc:spChg chg="mod">
          <ac:chgData name="윤성우" userId="be93ea6c-ea34-44f8-adee-e438f21cf7ad" providerId="ADAL" clId="{E9ABBE40-361B-4069-A8B6-980C046A3F91}" dt="2023-07-28T00:51:10.288" v="3230" actId="14100"/>
          <ac:spMkLst>
            <pc:docMk/>
            <pc:sldMk cId="3309081748" sldId="310"/>
            <ac:spMk id="3" creationId="{63E8515C-19EB-7CB8-ED04-AB54728C6C92}"/>
          </ac:spMkLst>
        </pc:spChg>
      </pc:sldChg>
    </pc:docChg>
  </pc:docChgLst>
  <pc:docChgLst>
    <pc:chgData name="윤성우" userId="be93ea6c-ea34-44f8-adee-e438f21cf7ad" providerId="ADAL" clId="{270E9300-2C56-4BC1-B1E6-B902ED3D0DEB}"/>
    <pc:docChg chg="modSld">
      <pc:chgData name="윤성우" userId="be93ea6c-ea34-44f8-adee-e438f21cf7ad" providerId="ADAL" clId="{270E9300-2C56-4BC1-B1E6-B902ED3D0DEB}" dt="2023-06-22T06:17:54.610" v="11" actId="20577"/>
      <pc:docMkLst>
        <pc:docMk/>
      </pc:docMkLst>
      <pc:sldChg chg="modSp mod">
        <pc:chgData name="윤성우" userId="be93ea6c-ea34-44f8-adee-e438f21cf7ad" providerId="ADAL" clId="{270E9300-2C56-4BC1-B1E6-B902ED3D0DEB}" dt="2023-06-22T06:17:54.610" v="11" actId="20577"/>
        <pc:sldMkLst>
          <pc:docMk/>
          <pc:sldMk cId="1732052637" sldId="257"/>
        </pc:sldMkLst>
        <pc:spChg chg="mod">
          <ac:chgData name="윤성우" userId="be93ea6c-ea34-44f8-adee-e438f21cf7ad" providerId="ADAL" clId="{270E9300-2C56-4BC1-B1E6-B902ED3D0DEB}" dt="2023-06-22T06:17:54.610" v="11" actId="20577"/>
          <ac:spMkLst>
            <pc:docMk/>
            <pc:sldMk cId="1732052637" sldId="257"/>
            <ac:spMk id="3" creationId="{6B140320-553D-8908-D2E6-C0E3460908D4}"/>
          </ac:spMkLst>
        </pc:spChg>
      </pc:sldChg>
    </pc:docChg>
  </pc:docChgLst>
  <pc:docChgLst>
    <pc:chgData name="윤성우" userId="be93ea6c-ea34-44f8-adee-e438f21cf7ad" providerId="ADAL" clId="{F348EE2E-D6C0-8144-88B8-DEDBA6C243EC}"/>
    <pc:docChg chg="modSld">
      <pc:chgData name="윤성우" userId="be93ea6c-ea34-44f8-adee-e438f21cf7ad" providerId="ADAL" clId="{F348EE2E-D6C0-8144-88B8-DEDBA6C243EC}" dt="2023-06-13T06:23:28.683" v="3" actId="20577"/>
      <pc:docMkLst>
        <pc:docMk/>
      </pc:docMkLst>
      <pc:sldChg chg="modSp">
        <pc:chgData name="윤성우" userId="be93ea6c-ea34-44f8-adee-e438f21cf7ad" providerId="ADAL" clId="{F348EE2E-D6C0-8144-88B8-DEDBA6C243EC}" dt="2023-06-13T06:23:28.683" v="3" actId="20577"/>
        <pc:sldMkLst>
          <pc:docMk/>
          <pc:sldMk cId="2286965236" sldId="264"/>
        </pc:sldMkLst>
        <pc:spChg chg="mod">
          <ac:chgData name="윤성우" userId="be93ea6c-ea34-44f8-adee-e438f21cf7ad" providerId="ADAL" clId="{F348EE2E-D6C0-8144-88B8-DEDBA6C243EC}" dt="2023-06-13T06:23:28.683" v="3" actId="20577"/>
          <ac:spMkLst>
            <pc:docMk/>
            <pc:sldMk cId="2286965236" sldId="264"/>
            <ac:spMk id="3" creationId="{AD62A7C9-1016-36EC-54E1-AB5F61A25F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CF565-66BE-4EB7-A4FA-A8DD94FFF8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FEA2295-D2A3-4DF5-841A-B6BD8CA4F3C5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dirty="0">
              <a:solidFill>
                <a:schemeClr val="accent5">
                  <a:lumMod val="40000"/>
                  <a:lumOff val="60000"/>
                </a:schemeClr>
              </a:solidFill>
            </a:rPr>
            <a:t>Point Cloud</a:t>
          </a:r>
          <a:br>
            <a:rPr lang="en-US" altLang="ko-KR" dirty="0">
              <a:solidFill>
                <a:schemeClr val="accent5">
                  <a:lumMod val="40000"/>
                  <a:lumOff val="60000"/>
                </a:schemeClr>
              </a:solidFill>
            </a:rPr>
          </a:br>
          <a:r>
            <a:rPr lang="en-US" altLang="ko-KR" dirty="0">
              <a:solidFill>
                <a:schemeClr val="accent5">
                  <a:lumMod val="40000"/>
                  <a:lumOff val="60000"/>
                </a:schemeClr>
              </a:solidFill>
            </a:rPr>
            <a:t>Grouping</a:t>
          </a:r>
          <a:endParaRPr lang="ko-KR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5E7DC082-A915-444E-A016-6BC4AAEA718F}" type="parTrans" cxnId="{95120F50-0876-4A1D-BBC3-91DBCB59D602}">
      <dgm:prSet/>
      <dgm:spPr/>
      <dgm:t>
        <a:bodyPr/>
        <a:lstStyle/>
        <a:p>
          <a:pPr latinLnBrk="1"/>
          <a:endParaRPr lang="ko-KR" altLang="en-US"/>
        </a:p>
      </dgm:t>
    </dgm:pt>
    <dgm:pt modelId="{27B62910-37CE-4FF2-A4DF-D97183270C6F}" type="sibTrans" cxnId="{95120F50-0876-4A1D-BBC3-91DBCB59D602}">
      <dgm:prSet/>
      <dgm:spPr/>
      <dgm:t>
        <a:bodyPr/>
        <a:lstStyle/>
        <a:p>
          <a:pPr latinLnBrk="1"/>
          <a:endParaRPr lang="ko-KR" altLang="en-US"/>
        </a:p>
      </dgm:t>
    </dgm:pt>
    <dgm:pt modelId="{CCA4A7A8-CFB4-4437-AE76-87A5EAA7588F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>
              <a:solidFill>
                <a:schemeClr val="accent5">
                  <a:lumMod val="40000"/>
                  <a:lumOff val="60000"/>
                </a:schemeClr>
              </a:solidFill>
            </a:rPr>
            <a:t>Voxelwise</a:t>
          </a:r>
          <a:br>
            <a:rPr lang="en-US" dirty="0">
              <a:solidFill>
                <a:schemeClr val="accent5">
                  <a:lumMod val="40000"/>
                  <a:lumOff val="60000"/>
                </a:schemeClr>
              </a:solidFill>
            </a:rPr>
          </a:br>
          <a:r>
            <a:rPr lang="en-US" dirty="0">
              <a:solidFill>
                <a:schemeClr val="accent5">
                  <a:lumMod val="40000"/>
                  <a:lumOff val="60000"/>
                </a:schemeClr>
              </a:solidFill>
            </a:rPr>
            <a:t>Feature</a:t>
          </a:r>
          <a:br>
            <a:rPr lang="en-US" dirty="0">
              <a:solidFill>
                <a:schemeClr val="accent5">
                  <a:lumMod val="40000"/>
                  <a:lumOff val="60000"/>
                </a:schemeClr>
              </a:solidFill>
            </a:rPr>
          </a:br>
          <a:r>
            <a:rPr lang="en-US" dirty="0">
              <a:solidFill>
                <a:schemeClr val="accent5">
                  <a:lumMod val="40000"/>
                  <a:lumOff val="60000"/>
                </a:schemeClr>
              </a:solidFill>
            </a:rPr>
            <a:t>Extractor</a:t>
          </a:r>
          <a:endParaRPr lang="ko-KR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27FFE000-5ED6-4D86-9857-CAE5D14753AE}" type="parTrans" cxnId="{D37CA940-26B6-4CB9-95B8-3A4418462E41}">
      <dgm:prSet/>
      <dgm:spPr/>
      <dgm:t>
        <a:bodyPr/>
        <a:lstStyle/>
        <a:p>
          <a:pPr latinLnBrk="1"/>
          <a:endParaRPr lang="ko-KR" altLang="en-US"/>
        </a:p>
      </dgm:t>
    </dgm:pt>
    <dgm:pt modelId="{1C784F62-BD75-417F-B417-5241DA12690F}" type="sibTrans" cxnId="{D37CA940-26B6-4CB9-95B8-3A4418462E41}">
      <dgm:prSet/>
      <dgm:spPr/>
      <dgm:t>
        <a:bodyPr/>
        <a:lstStyle/>
        <a:p>
          <a:pPr latinLnBrk="1"/>
          <a:endParaRPr lang="ko-KR" altLang="en-US"/>
        </a:p>
      </dgm:t>
    </dgm:pt>
    <dgm:pt modelId="{4C228C47-BF57-4660-A07C-E0713A0F9619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>
              <a:solidFill>
                <a:schemeClr val="accent5">
                  <a:lumMod val="40000"/>
                  <a:lumOff val="60000"/>
                </a:schemeClr>
              </a:solidFill>
            </a:rPr>
            <a:t>Sparse</a:t>
          </a:r>
          <a:br>
            <a:rPr lang="en-US" dirty="0">
              <a:solidFill>
                <a:schemeClr val="accent5">
                  <a:lumMod val="40000"/>
                  <a:lumOff val="60000"/>
                </a:schemeClr>
              </a:solidFill>
            </a:rPr>
          </a:br>
          <a:r>
            <a:rPr lang="en-US" dirty="0">
              <a:solidFill>
                <a:schemeClr val="accent5">
                  <a:lumMod val="40000"/>
                  <a:lumOff val="60000"/>
                </a:schemeClr>
              </a:solidFill>
            </a:rPr>
            <a:t>Convolutional Middle Extractor</a:t>
          </a:r>
          <a:endParaRPr lang="ko-KR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4AE171E6-1BD5-4C99-92B4-712AC1C10D52}" type="parTrans" cxnId="{4C08AA32-CA2B-4F7D-8AF4-FAC993BFE830}">
      <dgm:prSet/>
      <dgm:spPr/>
      <dgm:t>
        <a:bodyPr/>
        <a:lstStyle/>
        <a:p>
          <a:pPr latinLnBrk="1"/>
          <a:endParaRPr lang="ko-KR" altLang="en-US"/>
        </a:p>
      </dgm:t>
    </dgm:pt>
    <dgm:pt modelId="{3C511929-FBD2-453F-876B-C9780638AD72}" type="sibTrans" cxnId="{4C08AA32-CA2B-4F7D-8AF4-FAC993BFE830}">
      <dgm:prSet/>
      <dgm:spPr/>
      <dgm:t>
        <a:bodyPr/>
        <a:lstStyle/>
        <a:p>
          <a:pPr latinLnBrk="1"/>
          <a:endParaRPr lang="ko-KR" altLang="en-US"/>
        </a:p>
      </dgm:t>
    </dgm:pt>
    <dgm:pt modelId="{107F2F7B-056F-4210-8EA5-5EB20F32634B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>
              <a:solidFill>
                <a:schemeClr val="accent5">
                  <a:lumMod val="40000"/>
                  <a:lumOff val="60000"/>
                </a:schemeClr>
              </a:solidFill>
            </a:rPr>
            <a:t>Region Proposal Network</a:t>
          </a:r>
          <a:endParaRPr lang="ko-KR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C7E653D5-69DF-4FBA-BD29-E2CC1DC13A45}" type="parTrans" cxnId="{22EFDBCB-1BB1-4BA0-897B-68615C2A56E9}">
      <dgm:prSet/>
      <dgm:spPr/>
      <dgm:t>
        <a:bodyPr/>
        <a:lstStyle/>
        <a:p>
          <a:pPr latinLnBrk="1"/>
          <a:endParaRPr lang="ko-KR" altLang="en-US"/>
        </a:p>
      </dgm:t>
    </dgm:pt>
    <dgm:pt modelId="{E1E0ADED-78C5-4B33-ABE0-C77872C43CB9}" type="sibTrans" cxnId="{22EFDBCB-1BB1-4BA0-897B-68615C2A56E9}">
      <dgm:prSet/>
      <dgm:spPr/>
      <dgm:t>
        <a:bodyPr/>
        <a:lstStyle/>
        <a:p>
          <a:pPr latinLnBrk="1"/>
          <a:endParaRPr lang="ko-KR" altLang="en-US"/>
        </a:p>
      </dgm:t>
    </dgm:pt>
    <dgm:pt modelId="{9BABF200-3977-4A25-B2DC-556589AAA8D4}" type="pres">
      <dgm:prSet presAssocID="{DCBCF565-66BE-4EB7-A4FA-A8DD94FFF8B7}" presName="Name0" presStyleCnt="0">
        <dgm:presLayoutVars>
          <dgm:dir/>
          <dgm:animLvl val="lvl"/>
          <dgm:resizeHandles val="exact"/>
        </dgm:presLayoutVars>
      </dgm:prSet>
      <dgm:spPr/>
    </dgm:pt>
    <dgm:pt modelId="{C0AEE628-05D5-4A3E-A03F-31FFF77A59BC}" type="pres">
      <dgm:prSet presAssocID="{0FEA2295-D2A3-4DF5-841A-B6BD8CA4F3C5}" presName="parTxOnly" presStyleLbl="node1" presStyleIdx="0" presStyleCnt="4" custLinFactNeighborY="-1557">
        <dgm:presLayoutVars>
          <dgm:chMax val="0"/>
          <dgm:chPref val="0"/>
          <dgm:bulletEnabled val="1"/>
        </dgm:presLayoutVars>
      </dgm:prSet>
      <dgm:spPr/>
    </dgm:pt>
    <dgm:pt modelId="{9D737516-7568-4403-BFBA-2A4D1097C03D}" type="pres">
      <dgm:prSet presAssocID="{27B62910-37CE-4FF2-A4DF-D97183270C6F}" presName="parTxOnlySpace" presStyleCnt="0"/>
      <dgm:spPr/>
    </dgm:pt>
    <dgm:pt modelId="{E8084BA6-25D2-4DA9-B7AC-299714633833}" type="pres">
      <dgm:prSet presAssocID="{CCA4A7A8-CFB4-4437-AE76-87A5EAA7588F}" presName="parTxOnly" presStyleLbl="node1" presStyleIdx="1" presStyleCnt="4" custLinFactNeighborY="-388">
        <dgm:presLayoutVars>
          <dgm:chMax val="0"/>
          <dgm:chPref val="0"/>
          <dgm:bulletEnabled val="1"/>
        </dgm:presLayoutVars>
      </dgm:prSet>
      <dgm:spPr/>
    </dgm:pt>
    <dgm:pt modelId="{625CACF7-48A8-4B03-A562-55C1A3468BEE}" type="pres">
      <dgm:prSet presAssocID="{1C784F62-BD75-417F-B417-5241DA12690F}" presName="parTxOnlySpace" presStyleCnt="0"/>
      <dgm:spPr/>
    </dgm:pt>
    <dgm:pt modelId="{B64523B2-A1B9-4AEC-A7BC-E06E782384AD}" type="pres">
      <dgm:prSet presAssocID="{4C228C47-BF57-4660-A07C-E0713A0F961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0A1A5E-707D-493B-A824-0D83A6A297EB}" type="pres">
      <dgm:prSet presAssocID="{3C511929-FBD2-453F-876B-C9780638AD72}" presName="parTxOnlySpace" presStyleCnt="0"/>
      <dgm:spPr/>
    </dgm:pt>
    <dgm:pt modelId="{BCD32445-5C91-468C-AA54-913C86524950}" type="pres">
      <dgm:prSet presAssocID="{107F2F7B-056F-4210-8EA5-5EB20F32634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C08AA32-CA2B-4F7D-8AF4-FAC993BFE830}" srcId="{DCBCF565-66BE-4EB7-A4FA-A8DD94FFF8B7}" destId="{4C228C47-BF57-4660-A07C-E0713A0F9619}" srcOrd="2" destOrd="0" parTransId="{4AE171E6-1BD5-4C99-92B4-712AC1C10D52}" sibTransId="{3C511929-FBD2-453F-876B-C9780638AD72}"/>
    <dgm:cxn modelId="{3C885434-422D-46F5-ABED-18060EBDC87A}" type="presOf" srcId="{DCBCF565-66BE-4EB7-A4FA-A8DD94FFF8B7}" destId="{9BABF200-3977-4A25-B2DC-556589AAA8D4}" srcOrd="0" destOrd="0" presId="urn:microsoft.com/office/officeart/2005/8/layout/chevron1"/>
    <dgm:cxn modelId="{D37CA940-26B6-4CB9-95B8-3A4418462E41}" srcId="{DCBCF565-66BE-4EB7-A4FA-A8DD94FFF8B7}" destId="{CCA4A7A8-CFB4-4437-AE76-87A5EAA7588F}" srcOrd="1" destOrd="0" parTransId="{27FFE000-5ED6-4D86-9857-CAE5D14753AE}" sibTransId="{1C784F62-BD75-417F-B417-5241DA12690F}"/>
    <dgm:cxn modelId="{95120F50-0876-4A1D-BBC3-91DBCB59D602}" srcId="{DCBCF565-66BE-4EB7-A4FA-A8DD94FFF8B7}" destId="{0FEA2295-D2A3-4DF5-841A-B6BD8CA4F3C5}" srcOrd="0" destOrd="0" parTransId="{5E7DC082-A915-444E-A016-6BC4AAEA718F}" sibTransId="{27B62910-37CE-4FF2-A4DF-D97183270C6F}"/>
    <dgm:cxn modelId="{FD99A480-BD0E-4C77-AB4F-579627364DE2}" type="presOf" srcId="{4C228C47-BF57-4660-A07C-E0713A0F9619}" destId="{B64523B2-A1B9-4AEC-A7BC-E06E782384AD}" srcOrd="0" destOrd="0" presId="urn:microsoft.com/office/officeart/2005/8/layout/chevron1"/>
    <dgm:cxn modelId="{9EA53BC0-71CE-432E-BD17-AFE1DC71E7AF}" type="presOf" srcId="{CCA4A7A8-CFB4-4437-AE76-87A5EAA7588F}" destId="{E8084BA6-25D2-4DA9-B7AC-299714633833}" srcOrd="0" destOrd="0" presId="urn:microsoft.com/office/officeart/2005/8/layout/chevron1"/>
    <dgm:cxn modelId="{22EFDBCB-1BB1-4BA0-897B-68615C2A56E9}" srcId="{DCBCF565-66BE-4EB7-A4FA-A8DD94FFF8B7}" destId="{107F2F7B-056F-4210-8EA5-5EB20F32634B}" srcOrd="3" destOrd="0" parTransId="{C7E653D5-69DF-4FBA-BD29-E2CC1DC13A45}" sibTransId="{E1E0ADED-78C5-4B33-ABE0-C77872C43CB9}"/>
    <dgm:cxn modelId="{9EA93BDF-2B67-49AC-892F-1DC0AAA92820}" type="presOf" srcId="{107F2F7B-056F-4210-8EA5-5EB20F32634B}" destId="{BCD32445-5C91-468C-AA54-913C86524950}" srcOrd="0" destOrd="0" presId="urn:microsoft.com/office/officeart/2005/8/layout/chevron1"/>
    <dgm:cxn modelId="{8F6F09FA-85DF-4794-A492-7644844DEB2B}" type="presOf" srcId="{0FEA2295-D2A3-4DF5-841A-B6BD8CA4F3C5}" destId="{C0AEE628-05D5-4A3E-A03F-31FFF77A59BC}" srcOrd="0" destOrd="0" presId="urn:microsoft.com/office/officeart/2005/8/layout/chevron1"/>
    <dgm:cxn modelId="{2950D07A-6FE2-4B20-B412-CC4DF0D2BE1D}" type="presParOf" srcId="{9BABF200-3977-4A25-B2DC-556589AAA8D4}" destId="{C0AEE628-05D5-4A3E-A03F-31FFF77A59BC}" srcOrd="0" destOrd="0" presId="urn:microsoft.com/office/officeart/2005/8/layout/chevron1"/>
    <dgm:cxn modelId="{0856C2B1-A85A-4BE9-AF50-9AAB74FE6A5B}" type="presParOf" srcId="{9BABF200-3977-4A25-B2DC-556589AAA8D4}" destId="{9D737516-7568-4403-BFBA-2A4D1097C03D}" srcOrd="1" destOrd="0" presId="urn:microsoft.com/office/officeart/2005/8/layout/chevron1"/>
    <dgm:cxn modelId="{2278FB34-38C4-475F-8337-D9C98161816C}" type="presParOf" srcId="{9BABF200-3977-4A25-B2DC-556589AAA8D4}" destId="{E8084BA6-25D2-4DA9-B7AC-299714633833}" srcOrd="2" destOrd="0" presId="urn:microsoft.com/office/officeart/2005/8/layout/chevron1"/>
    <dgm:cxn modelId="{4DEB46F0-1B5D-40F3-B896-2D5CD2E288BA}" type="presParOf" srcId="{9BABF200-3977-4A25-B2DC-556589AAA8D4}" destId="{625CACF7-48A8-4B03-A562-55C1A3468BEE}" srcOrd="3" destOrd="0" presId="urn:microsoft.com/office/officeart/2005/8/layout/chevron1"/>
    <dgm:cxn modelId="{47A5E418-B423-44E5-8A5B-1D217A42B7A8}" type="presParOf" srcId="{9BABF200-3977-4A25-B2DC-556589AAA8D4}" destId="{B64523B2-A1B9-4AEC-A7BC-E06E782384AD}" srcOrd="4" destOrd="0" presId="urn:microsoft.com/office/officeart/2005/8/layout/chevron1"/>
    <dgm:cxn modelId="{2C1722AE-8350-43EA-8D07-AE779856FDB9}" type="presParOf" srcId="{9BABF200-3977-4A25-B2DC-556589AAA8D4}" destId="{A30A1A5E-707D-493B-A824-0D83A6A297EB}" srcOrd="5" destOrd="0" presId="urn:microsoft.com/office/officeart/2005/8/layout/chevron1"/>
    <dgm:cxn modelId="{FAF9D205-B585-428B-9C9F-BF0C4C75E4B5}" type="presParOf" srcId="{9BABF200-3977-4A25-B2DC-556589AAA8D4}" destId="{BCD32445-5C91-468C-AA54-913C8652495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EE628-05D5-4A3E-A03F-31FFF77A59BC}">
      <dsp:nvSpPr>
        <dsp:cNvPr id="0" name=""/>
        <dsp:cNvSpPr/>
      </dsp:nvSpPr>
      <dsp:spPr>
        <a:xfrm>
          <a:off x="4877" y="1590101"/>
          <a:ext cx="2839417" cy="113576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  <a:t>Point Cloud</a:t>
          </a:r>
          <a:br>
            <a:rPr lang="en-US" altLang="ko-KR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</a:br>
          <a:r>
            <a:rPr lang="en-US" altLang="ko-KR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  <a:t>Grouping</a:t>
          </a:r>
          <a:endParaRPr lang="ko-KR" altLang="en-US" sz="17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572760" y="1590101"/>
        <a:ext cx="1703651" cy="1135766"/>
      </dsp:txXfrm>
    </dsp:sp>
    <dsp:sp modelId="{E8084BA6-25D2-4DA9-B7AC-299714633833}">
      <dsp:nvSpPr>
        <dsp:cNvPr id="0" name=""/>
        <dsp:cNvSpPr/>
      </dsp:nvSpPr>
      <dsp:spPr>
        <a:xfrm>
          <a:off x="2560353" y="1603378"/>
          <a:ext cx="2839417" cy="113576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accent5">
                  <a:lumMod val="40000"/>
                  <a:lumOff val="60000"/>
                </a:schemeClr>
              </a:solidFill>
            </a:rPr>
            <a:t>Voxelwise</a:t>
          </a:r>
          <a:br>
            <a:rPr lang="en-US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</a:br>
          <a:r>
            <a:rPr lang="en-US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  <a:t>Feature</a:t>
          </a:r>
          <a:br>
            <a:rPr lang="en-US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</a:br>
          <a:r>
            <a:rPr lang="en-US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  <a:t>Extractor</a:t>
          </a:r>
          <a:endParaRPr lang="ko-KR" altLang="en-US" sz="17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3128236" y="1603378"/>
        <a:ext cx="1703651" cy="1135766"/>
      </dsp:txXfrm>
    </dsp:sp>
    <dsp:sp modelId="{B64523B2-A1B9-4AEC-A7BC-E06E782384AD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  <a:t>Sparse</a:t>
          </a:r>
          <a:br>
            <a:rPr lang="en-US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</a:br>
          <a:r>
            <a:rPr lang="en-US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  <a:t>Convolutional Middle Extractor</a:t>
          </a:r>
          <a:endParaRPr lang="ko-KR" altLang="en-US" sz="17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5683712" y="1607785"/>
        <a:ext cx="1703651" cy="1135766"/>
      </dsp:txXfrm>
    </dsp:sp>
    <dsp:sp modelId="{BCD32445-5C91-468C-AA54-913C8652495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5">
                  <a:lumMod val="40000"/>
                  <a:lumOff val="60000"/>
                </a:schemeClr>
              </a:solidFill>
            </a:rPr>
            <a:t>Region Proposal Network</a:t>
          </a:r>
          <a:endParaRPr lang="ko-KR" altLang="en-US" sz="17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A482-9B6C-8BF0-93A1-E7D5CBD1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EC785-046C-3686-B6AB-7C90D10B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69C9E-8032-123F-10D2-87A38AA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1E98-9685-82E1-E410-E3FF7C82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9A25F-6358-A636-3DDE-3DB3EF1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0085F-1999-2960-18F2-150C24F9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670CB-E06B-3E52-F2AF-99919D77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07D0F-63C3-3739-F857-4B63990B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C945A-EE63-1C34-C039-1DC7FB6B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71616-6FEA-506A-C3BA-EAAB912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34EF6-0797-FC0E-26FB-DEEC00832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8A2F3-7BC7-3C2D-54AC-6B494108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2E16-F41D-79E7-46D2-93B979A6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A07B2-7653-1708-2018-047840F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1BAF-378C-4E49-2781-157DD02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CC4A-C4AC-BB35-864F-460970E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8EA45-A3C9-ABAC-F9A7-5979123D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9CFB-30B9-F335-FFCC-4A1BAEFC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0F5D6-AC85-1BE7-BD86-0BF7915E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46A7-FF52-67C0-1FE9-D3B1AE4B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DFB07-C234-B875-E4FB-C9D715E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86810-8D75-6AD9-1B9C-8AB913E1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F5BB0-4E6A-27BA-CF59-7CFBB9F8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2AE85-1308-0191-AE98-19545019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8890-F2AE-C578-31E4-79F11DFD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16AB9-6730-33F4-4BB9-623B8F15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4BAAC-9FB3-5F76-4366-36854A2D1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BD1AE-1AF3-20E0-452E-A29824352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1C1A2-D14B-CC8E-1A2F-AD70B13F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CD62F-915B-FDF3-E8EB-B083E449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C2FD2-6231-480D-2227-437D7A95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8AE1-9A5B-CA4D-1BC3-A3AF7C4E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39F50-49CE-2399-FC5B-AC300321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5E490-21FB-6F24-A2F3-73C7235C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48330-6849-E10E-A67B-D67B1148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F4DEE-2550-0C6F-5930-9A989DB0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D31B5-FF3B-0A45-5B79-4ACE6EE5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D1C36A-DC4F-5D50-3599-D22B6A2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6AF95-83ED-F262-F162-54321B3B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2B3C-7F70-756D-E49D-16BA2254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22B3C-46EB-0C3A-E4DE-534EE3C4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BD139-B067-E4FA-1979-4737A0A2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2D04C4-BD54-36AA-9D36-328FFBC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9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FBCD5-C212-73AA-A66B-CB6A2BDD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D9DB75-95BB-C8AB-6AC9-758E52B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4AD3C-0DB3-C027-44AC-C29F7BE7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2A59-F95E-18B8-55B1-2F9E596C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B83EF-E491-E261-6430-E1163F2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CB55E-142D-F97A-AC74-0194DD781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D81A-C764-C475-5AFA-D7AB4EC8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34BF9-1543-FDF7-111D-4CE31D5C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1575-D97D-429B-9C4E-23395719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0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C2D3-A4A6-C70A-8BA3-457D83F5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43C65-F083-30D0-42B2-16E1BC163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28297-3262-441D-824F-DA8B19BB4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D2C35-2B8E-EC9F-290C-78F53BE1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CC82D-440D-AC0E-BF0E-77123095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E57EA-722B-34D8-1C4D-6F805BEE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2EB17-820E-C58E-BDAD-568F6300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2A81D-F022-D6CF-F9E5-04CD6782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68E90-81A3-1430-B01C-A4ACED37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C324-8B2C-4141-9D39-FB8F768AA06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B630B-D4F9-D624-62C3-BC06D90CD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A4747-F7F8-303D-55F4-5CD8EFF1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7225-EF35-035F-02C5-8594D19B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58"/>
            <a:ext cx="10515600" cy="260413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2023 </a:t>
            </a:r>
            <a:r>
              <a:rPr lang="ko-KR" altLang="en-US" dirty="0"/>
              <a:t>졸업프로젝트</a:t>
            </a:r>
            <a:br>
              <a:rPr lang="en-US" altLang="ko-KR" dirty="0"/>
            </a:br>
            <a:r>
              <a:rPr lang="en-US" altLang="ko-KR" dirty="0"/>
              <a:t>3D Object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40320-553D-8908-D2E6-C0E34609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3844"/>
            <a:ext cx="10515600" cy="196599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2023. 06. 23. ~ 2023. 07. 28.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신상윤</a:t>
            </a:r>
            <a:r>
              <a:rPr lang="en-US" altLang="ko-KR" dirty="0"/>
              <a:t>, </a:t>
            </a:r>
            <a:r>
              <a:rPr lang="ko-KR" altLang="en-US" dirty="0"/>
              <a:t>윤성우</a:t>
            </a:r>
          </a:p>
        </p:txBody>
      </p:sp>
    </p:spTree>
    <p:extLst>
      <p:ext uri="{BB962C8B-B14F-4D97-AF65-F5344CB8AC3E}">
        <p14:creationId xmlns:p14="http://schemas.microsoft.com/office/powerpoint/2010/main" val="173205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 err="1">
                <a:latin typeface="Consolas" panose="020B0609020204030204" pitchFamily="49" charset="0"/>
              </a:rPr>
              <a:t>BaseBEVBackbone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34E3BA4-9E56-E489-14E5-A6DC30DBC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['</a:t>
                </a:r>
                <a:r>
                  <a:rPr lang="en-US" altLang="ko-KR" sz="1800" dirty="0" err="1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spatial_</a:t>
                </a:r>
                <a:r>
                  <a:rPr lang="en-US" altLang="ko-KR" sz="18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features</a:t>
                </a:r>
                <a:r>
                  <a:rPr lang="en-US" altLang="ko-KR" sz="1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’]</a:t>
                </a:r>
                <a:r>
                  <a:rPr lang="en-US" altLang="ko-KR" sz="18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2D </a:t>
                </a:r>
                <a:r>
                  <a:rPr lang="ko-KR" altLang="en-US" sz="1800" dirty="0"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취급의 </a:t>
                </a:r>
                <a:r>
                  <a:rPr lang="en-US" altLang="ko-KR" sz="1800" dirty="0"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BEV </a:t>
                </a:r>
                <a:r>
                  <a:rPr lang="ko-KR" altLang="en-US" sz="1800" dirty="0"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데이터</a:t>
                </a:r>
                <a:endParaRPr lang="en-US" altLang="ko-KR" sz="1800" dirty="0"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	</a:t>
                </a:r>
                <a:r>
                  <a:rPr lang="en-US" altLang="ko-KR" sz="1800" strike="sngStrike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Batch </a:t>
                </a:r>
                <a14:m>
                  <m:oMath xmlns:m="http://schemas.openxmlformats.org/officeDocument/2006/math">
                    <m:r>
                      <a:rPr lang="en-US" altLang="ko-KR" sz="1800" i="1" strike="sng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strike="sngStrike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Channel </a:t>
                </a:r>
                <a14:m>
                  <m:oMath xmlns:m="http://schemas.openxmlformats.org/officeDocument/2006/math">
                    <m:r>
                      <a:rPr lang="en-US" altLang="ko-KR" sz="1800" i="1" strike="sng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strike="sngStrike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Width </a:t>
                </a:r>
                <a14:m>
                  <m:oMath xmlns:m="http://schemas.openxmlformats.org/officeDocument/2006/math">
                    <m:r>
                      <a:rPr lang="en-US" altLang="ko-KR" sz="1800" i="1" strike="sngStrike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strike="sngStrike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Depth</a:t>
                </a:r>
                <a:endParaRPr lang="en-US" altLang="ko-KR" sz="1800" strike="sngStrike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	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Batch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Channel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Height</a:t>
                </a:r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b="1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Width</a:t>
                </a:r>
                <a:endParaRPr lang="en-US" altLang="ko-KR" sz="18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34E3BA4-9E56-E489-14E5-A6DC30DBC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C796363-F49C-BB06-6D82-12CA1951E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23" y="1825625"/>
            <a:ext cx="1905000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7CFE56-4003-1C6F-7A13-0D23C586A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761" y="2549525"/>
            <a:ext cx="494411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572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36E7CC-0024-FF53-D6E5-70896A28C6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170432" y="3867584"/>
            <a:ext cx="7246153" cy="2582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 err="1">
                <a:latin typeface="Consolas" panose="020B0609020204030204" pitchFamily="49" charset="0"/>
              </a:rPr>
              <a:t>BaseBEVBackbone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E3BA4-9E56-E489-14E5-A6DC30DB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941" y="1680686"/>
            <a:ext cx="3925619" cy="2763298"/>
          </a:xfrm>
        </p:spPr>
        <p:txBody>
          <a:bodyPr>
            <a:normAutofit/>
          </a:bodyPr>
          <a:lstStyle/>
          <a:p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Block 1:</a:t>
            </a:r>
            <a:br>
              <a:rPr lang="en-US" altLang="ko-KR" sz="18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Conv2D(256, 128, 3, 1, 1) x 1</a:t>
            </a:r>
            <a:br>
              <a:rPr lang="en-US" altLang="ko-KR" sz="18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Conv2D(128, 128, 3, 1, 1) x 5</a:t>
            </a:r>
            <a:br>
              <a:rPr lang="en-US" altLang="ko-KR" sz="18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+</a:t>
            </a:r>
            <a:br>
              <a:rPr lang="en-US" altLang="ko-KR" sz="18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Deconv2D(128, 256, 1, 1, 0) </a:t>
            </a:r>
          </a:p>
          <a:p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Block 2:</a:t>
            </a:r>
            <a:br>
              <a:rPr lang="en-US" altLang="ko-KR" sz="18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Conv2D(128, 256, 3, 2, 1) x 1</a:t>
            </a:r>
            <a:br>
              <a:rPr lang="en-US" altLang="ko-KR" sz="18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Conv2D(256, 256, 3, 1, 1) x 5</a:t>
            </a:r>
            <a:br>
              <a:rPr lang="en-US" altLang="ko-KR" sz="18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+</a:t>
            </a:r>
            <a:br>
              <a:rPr lang="en-US" altLang="ko-KR" sz="18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Deconv2D(256, 256, 2, 2, 0) 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D89AFF4-9852-7A0B-7422-6BC99381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75" y="1680686"/>
            <a:ext cx="2762250" cy="149542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773C1D5-45AD-0B6C-7B59-C695BAA066BA}"/>
              </a:ext>
            </a:extLst>
          </p:cNvPr>
          <p:cNvSpPr/>
          <p:nvPr/>
        </p:nvSpPr>
        <p:spPr>
          <a:xfrm>
            <a:off x="978890" y="4162313"/>
            <a:ext cx="3814618" cy="22336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36E7CC-0024-FF53-D6E5-70896A28C6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305847" y="3808379"/>
            <a:ext cx="7246153" cy="2582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 err="1">
                <a:latin typeface="Consolas" panose="020B0609020204030204" pitchFamily="49" charset="0"/>
              </a:rPr>
              <a:t>BaseBEVBackbone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E3BA4-9E56-E489-14E5-A6DC30DB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888" y="1825625"/>
            <a:ext cx="3890911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 err="1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BaseBEVBackbone</a:t>
            </a:r>
            <a:r>
              <a:rPr lang="ko-KR" altLang="en-US" sz="1800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출력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92150A-F3D2-AEFB-360F-94AAA25E0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1"/>
          <a:stretch/>
        </p:blipFill>
        <p:spPr>
          <a:xfrm>
            <a:off x="1511034" y="1834858"/>
            <a:ext cx="3076575" cy="195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3F67D0-61C8-7AA2-C3CB-C511E9857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659"/>
          <a:stretch/>
        </p:blipFill>
        <p:spPr>
          <a:xfrm>
            <a:off x="1511034" y="2458936"/>
            <a:ext cx="3086100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87588E-DC6B-0C63-E87F-61EFD870D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819" y="2154040"/>
            <a:ext cx="2714625" cy="180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18CB74-4375-CEA7-031A-872F16960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092" y="3606817"/>
            <a:ext cx="5731510" cy="38989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22BA54-1316-71F3-54B5-8A933B711761}"/>
              </a:ext>
            </a:extLst>
          </p:cNvPr>
          <p:cNvSpPr/>
          <p:nvPr/>
        </p:nvSpPr>
        <p:spPr>
          <a:xfrm>
            <a:off x="4938591" y="2097589"/>
            <a:ext cx="1517627" cy="2938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57451-205C-7E8C-5E53-126787675ABF}"/>
              </a:ext>
            </a:extLst>
          </p:cNvPr>
          <p:cNvSpPr txBox="1"/>
          <p:nvPr/>
        </p:nvSpPr>
        <p:spPr>
          <a:xfrm>
            <a:off x="4703065" y="1709273"/>
            <a:ext cx="189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concatenate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8512E9-7380-3BEB-0932-9B6F8BA3960E}"/>
              </a:ext>
            </a:extLst>
          </p:cNvPr>
          <p:cNvSpPr/>
          <p:nvPr/>
        </p:nvSpPr>
        <p:spPr>
          <a:xfrm>
            <a:off x="7854135" y="4472361"/>
            <a:ext cx="2433781" cy="1921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3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 err="1">
                <a:latin typeface="Consolas" panose="020B0609020204030204" pitchFamily="49" charset="0"/>
              </a:rPr>
              <a:t>AnchorHeadSingle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E3BA4-9E56-E489-14E5-A6DC30DB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sz="1800" dirty="0"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['spatial_features_2d’]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8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AnchorHeadSingle</a:t>
            </a:r>
            <a:r>
              <a:rPr lang="ko-KR" altLang="en-US" sz="18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입력</a:t>
            </a:r>
            <a:endParaRPr lang="en-US" altLang="ko-KR" sz="18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			     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RPN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feature map</a:t>
            </a:r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18CB74-4375-CEA7-031A-872F16960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547"/>
            <a:ext cx="5731510" cy="3898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E92A20-6614-7999-E07C-B23190C6E2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305847" y="3808379"/>
            <a:ext cx="7246153" cy="258299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78B11408-A9A7-604B-2963-7BA1AA62DD16}"/>
              </a:ext>
            </a:extLst>
          </p:cNvPr>
          <p:cNvSpPr/>
          <p:nvPr/>
        </p:nvSpPr>
        <p:spPr>
          <a:xfrm>
            <a:off x="7854135" y="4472361"/>
            <a:ext cx="2433781" cy="1921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3514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F22190-7BF4-0B00-D235-56976CDA4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169397" y="4617464"/>
            <a:ext cx="7640116" cy="20195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 err="1">
                <a:latin typeface="Consolas" panose="020B0609020204030204" pitchFamily="49" charset="0"/>
              </a:rPr>
              <a:t>AnchorHeadSingle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E3BA4-9E56-E489-14E5-A6DC30DB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908" y="1825625"/>
            <a:ext cx="5026891" cy="4351338"/>
          </a:xfrm>
        </p:spPr>
        <p:txBody>
          <a:bodyPr>
            <a:normAutofit/>
          </a:bodyPr>
          <a:lstStyle/>
          <a:p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각각의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task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대하여</a:t>
            </a:r>
            <a:b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1x1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convolution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적용하여</a:t>
            </a:r>
            <a:b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prediction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26F7089-024C-EC4B-B977-0D8E2337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0" y="1836164"/>
            <a:ext cx="5287010" cy="27813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618E56C-ADFB-548A-727B-06DF9004D5FE}"/>
              </a:ext>
            </a:extLst>
          </p:cNvPr>
          <p:cNvSpPr/>
          <p:nvPr/>
        </p:nvSpPr>
        <p:spPr>
          <a:xfrm>
            <a:off x="9873673" y="4617464"/>
            <a:ext cx="2095429" cy="1921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0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 err="1">
                <a:latin typeface="Consolas" panose="020B0609020204030204" pitchFamily="49" charset="0"/>
              </a:rPr>
              <a:t>AnchorHeadSingle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34E3BA4-9E56-E489-14E5-A6DC30DBC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9418" y="1825625"/>
                <a:ext cx="469438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  <a:t>Anchor box = 6</a:t>
                </a:r>
              </a:p>
              <a:p>
                <a:endParaRPr lang="en-US" altLang="ko-KR" sz="1800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cls_preds</a:t>
                </a:r>
                <a:b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</a:br>
                <a: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  <a:t>Car, Pedestrian, Cyclist 3</a:t>
                </a:r>
                <a:r>
                  <a:rPr lang="ko-KR" altLang="en-US" sz="1800" dirty="0">
                    <a:latin typeface="+mn-ea"/>
                    <a:cs typeface="Times New Roman" panose="02020603050405020304" pitchFamily="18" charset="0"/>
                  </a:rPr>
                  <a:t>가지</a:t>
                </a:r>
                <a:b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</a:br>
                <a:r>
                  <a:rPr lang="en-US" altLang="ko-KR" sz="1800" dirty="0">
                    <a:latin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6x3 = 18</a:t>
                </a:r>
                <a:r>
                  <a:rPr lang="ko-KR" altLang="en-US" sz="1800" dirty="0">
                    <a:latin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차원</a:t>
                </a:r>
                <a:endParaRPr lang="en-US" altLang="ko-KR" sz="18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box_preds</a:t>
                </a:r>
                <a:b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</a:br>
                <a: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  <a:t>(x, y, z, w, l, h,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  <a:t>) 7</a:t>
                </a:r>
                <a:r>
                  <a:rPr lang="ko-KR" altLang="en-US" sz="1800" dirty="0">
                    <a:latin typeface="+mn-ea"/>
                    <a:cs typeface="Times New Roman" panose="02020603050405020304" pitchFamily="18" charset="0"/>
                  </a:rPr>
                  <a:t>가지</a:t>
                </a:r>
                <a:b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</a:br>
                <a:r>
                  <a:rPr lang="en-US" altLang="ko-KR" sz="1800" dirty="0">
                    <a:latin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6x7 = 42</a:t>
                </a:r>
                <a:r>
                  <a:rPr lang="ko-KR" altLang="en-US" sz="1800" dirty="0">
                    <a:latin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차원</a:t>
                </a:r>
                <a:endParaRPr lang="en-US" altLang="ko-KR" sz="1800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dir_cls_preds</a:t>
                </a:r>
                <a:b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</a:br>
                <a: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  <a:t>0 degree,</a:t>
                </a:r>
                <a:r>
                  <a:rPr lang="ko-KR" altLang="en-US" sz="18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  <a:t>90</a:t>
                </a:r>
                <a:r>
                  <a:rPr lang="ko-KR" altLang="en-US" sz="18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  <a:t>degree 2</a:t>
                </a:r>
                <a:r>
                  <a:rPr lang="ko-KR" altLang="en-US" sz="1800" dirty="0">
                    <a:latin typeface="+mn-ea"/>
                    <a:cs typeface="Times New Roman" panose="02020603050405020304" pitchFamily="18" charset="0"/>
                  </a:rPr>
                  <a:t>가지</a:t>
                </a:r>
                <a:br>
                  <a:rPr lang="en-US" altLang="ko-KR" sz="1800" dirty="0">
                    <a:latin typeface="+mn-ea"/>
                    <a:cs typeface="Times New Roman" panose="02020603050405020304" pitchFamily="18" charset="0"/>
                  </a:rPr>
                </a:br>
                <a:r>
                  <a:rPr lang="en-US" altLang="ko-KR" sz="1800" dirty="0">
                    <a:latin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6x2 = 12</a:t>
                </a:r>
                <a:r>
                  <a:rPr lang="ko-KR" altLang="en-US" sz="1800" dirty="0">
                    <a:latin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차원</a:t>
                </a:r>
                <a:endParaRPr lang="en-US" altLang="ko-KR" sz="1800" dirty="0">
                  <a:latin typeface="+mn-ea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altLang="ko-KR" sz="1800" dirty="0">
                  <a:latin typeface="+mn-ea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34E3BA4-9E56-E489-14E5-A6DC30DBC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9418" y="1825625"/>
                <a:ext cx="4694381" cy="4351338"/>
              </a:xfrm>
              <a:blipFill>
                <a:blip r:embed="rId2"/>
                <a:stretch>
                  <a:fillRect l="-779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EFAA66B-22BD-CDA8-AA68-0750588C3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0646"/>
            <a:ext cx="5731510" cy="389890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7E4D0D1-976A-2A21-9955-10353AE71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04547"/>
            <a:ext cx="5731510" cy="120840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6EF5141-5E7F-0BAA-82D0-2CB40148E642}"/>
              </a:ext>
            </a:extLst>
          </p:cNvPr>
          <p:cNvSpPr/>
          <p:nvPr/>
        </p:nvSpPr>
        <p:spPr>
          <a:xfrm rot="5400000">
            <a:off x="3272414" y="2583428"/>
            <a:ext cx="863081" cy="82806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FBD65-F695-BEFA-7DE2-B64C7ED5072A}"/>
              </a:ext>
            </a:extLst>
          </p:cNvPr>
          <p:cNvSpPr txBox="1"/>
          <p:nvPr/>
        </p:nvSpPr>
        <p:spPr>
          <a:xfrm>
            <a:off x="951345" y="5518789"/>
            <a:ext cx="741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Prediction </a:t>
            </a:r>
            <a:r>
              <a:rPr lang="ko-KR" altLang="en-US" sz="3200" b="1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통해 </a:t>
            </a:r>
            <a:r>
              <a:rPr lang="en-US" altLang="ko-KR" sz="3200" b="1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loss </a:t>
            </a:r>
            <a:r>
              <a:rPr lang="ko-KR" altLang="en-US" sz="3200" b="1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구하여 학습</a:t>
            </a:r>
            <a:endParaRPr lang="en-US" altLang="ko-KR" sz="3200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9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 err="1">
                <a:latin typeface="Consolas" panose="020B0609020204030204" pitchFamily="49" charset="0"/>
              </a:rPr>
              <a:t>AnchorHeadSingle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34E3BA4-9E56-E489-14E5-A6DC30DBC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800" dirty="0">
                    <a:cs typeface="Times New Roman" panose="02020603050405020304" pitchFamily="18" charset="0"/>
                  </a:rPr>
                  <a:t>(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참고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) Anchor box = 6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인 이유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class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총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가지이고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direction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 총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가지</a:t>
                </a:r>
                <a:endParaRPr lang="en-US" altLang="ko-KR" sz="18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2=6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개의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anchor box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가지게 </a:t>
                </a:r>
                <a:r>
                  <a:rPr lang="ko-KR" altLang="en-US" sz="18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됨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34E3BA4-9E56-E489-14E5-A6DC30DBC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48DA767-23CC-BACC-85D0-9157B097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04" y="1509713"/>
            <a:ext cx="2496396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BFB50C-92BF-5F60-9402-15F8A70B2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804" y="6094095"/>
            <a:ext cx="5731510" cy="16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1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B0211-B1EB-C13A-C81D-6A7D5CEB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변경 실습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50B065-7175-2F77-2B09-04589B488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 err="1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ReLU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activation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함수를 모두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Sigmoid activation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함수로 바꾸어서 학습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50B065-7175-2F77-2B09-04589B488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1A9CEEC-BCE2-25A5-2575-7EBE35EA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90" y="3429000"/>
            <a:ext cx="2295845" cy="100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0F8CB3-402F-A2A1-57E3-B77E13746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785" y="3338499"/>
            <a:ext cx="2276793" cy="119079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FDFFB61-2075-BDEA-5E32-7E206D4F0046}"/>
              </a:ext>
            </a:extLst>
          </p:cNvPr>
          <p:cNvSpPr/>
          <p:nvPr/>
        </p:nvSpPr>
        <p:spPr>
          <a:xfrm>
            <a:off x="4186786" y="3519862"/>
            <a:ext cx="2052247" cy="82806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7803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B0211-B1EB-C13A-C81D-6A7D5CEB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변경 실습 </a:t>
            </a:r>
            <a:r>
              <a:rPr lang="en-US" altLang="ko-KR" dirty="0"/>
              <a:t>-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0B065-7175-2F77-2B09-04589B48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34527" cy="4796848"/>
          </a:xfrm>
        </p:spPr>
        <p:txBody>
          <a:bodyPr>
            <a:normAutofit/>
          </a:bodyPr>
          <a:lstStyle/>
          <a:p>
            <a:endParaRPr lang="en-US" altLang="ko-KR" sz="1800" dirty="0">
              <a:cs typeface="Times New Roman" panose="02020603050405020304" pitchFamily="18" charset="0"/>
            </a:endParaRPr>
          </a:p>
          <a:p>
            <a:endParaRPr lang="en-US" altLang="ko-KR" sz="1800" dirty="0">
              <a:cs typeface="Times New Roman" panose="02020603050405020304" pitchFamily="18" charset="0"/>
            </a:endParaRPr>
          </a:p>
          <a:p>
            <a:endParaRPr lang="en-US" altLang="ko-KR" sz="1800" dirty="0">
              <a:cs typeface="Times New Roman" panose="02020603050405020304" pitchFamily="18" charset="0"/>
            </a:endParaRPr>
          </a:p>
          <a:p>
            <a:endParaRPr lang="en-US" altLang="ko-KR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>
                <a:cs typeface="Times New Roman" panose="02020603050405020304" pitchFamily="18" charset="0"/>
              </a:rPr>
              <a:t>학습시간</a:t>
            </a:r>
            <a:r>
              <a:rPr lang="en-US" altLang="ko-KR" sz="1800" dirty="0">
                <a:cs typeface="Times New Roman" panose="02020603050405020304" pitchFamily="18" charset="0"/>
              </a:rPr>
              <a:t>: 186.80</a:t>
            </a:r>
            <a:r>
              <a:rPr lang="ko-KR" altLang="en-US" sz="1800" dirty="0">
                <a:cs typeface="Times New Roman" panose="02020603050405020304" pitchFamily="18" charset="0"/>
              </a:rPr>
              <a:t>초 </a:t>
            </a:r>
            <a:r>
              <a:rPr lang="en-US" altLang="ko-KR" sz="1800" dirty="0">
                <a:cs typeface="Times New Roman" panose="02020603050405020304" pitchFamily="18" charset="0"/>
              </a:rPr>
              <a:t>/ epoch</a:t>
            </a:r>
          </a:p>
          <a:p>
            <a:pPr marL="0" indent="0">
              <a:buNone/>
            </a:pPr>
            <a:endParaRPr lang="en-US" altLang="ko-KR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>
                <a:cs typeface="Times New Roman" panose="02020603050405020304" pitchFamily="18" charset="0"/>
              </a:rPr>
              <a:t>성능</a:t>
            </a:r>
            <a:r>
              <a:rPr lang="en-US" altLang="ko-KR" sz="1800" dirty="0">
                <a:cs typeface="Times New Roman" panose="02020603050405020304" pitchFamily="18" charset="0"/>
              </a:rPr>
              <a:t>	Car AP@0.70, 0.70, 0.70:</a:t>
            </a:r>
          </a:p>
          <a:p>
            <a:pPr marL="0" indent="0">
              <a:buNone/>
            </a:pPr>
            <a:r>
              <a:rPr lang="en-US" altLang="ko-KR" sz="1800" dirty="0">
                <a:cs typeface="Times New Roman" panose="02020603050405020304" pitchFamily="18" charset="0"/>
              </a:rPr>
              <a:t>	3d  AP:88.4989, 78.2694, 77.0351</a:t>
            </a:r>
          </a:p>
          <a:p>
            <a:pPr marL="0" indent="0">
              <a:buNone/>
            </a:pPr>
            <a:r>
              <a:rPr lang="en-US" altLang="ko-KR" sz="1800" dirty="0">
                <a:cs typeface="Times New Roman" panose="02020603050405020304" pitchFamily="18" charset="0"/>
              </a:rPr>
              <a:t>	Pedestrian AP@0.50, 0.50, 0.50:</a:t>
            </a:r>
          </a:p>
          <a:p>
            <a:pPr marL="0" indent="0">
              <a:buNone/>
            </a:pPr>
            <a:r>
              <a:rPr lang="en-US" altLang="ko-KR" sz="1800" dirty="0">
                <a:cs typeface="Times New Roman" panose="02020603050405020304" pitchFamily="18" charset="0"/>
              </a:rPr>
              <a:t>	3d   AP:56.5015, 53.2576, 47.7521</a:t>
            </a:r>
          </a:p>
          <a:p>
            <a:pPr marL="0" indent="0">
              <a:buNone/>
            </a:pPr>
            <a:r>
              <a:rPr lang="en-US" altLang="ko-KR" sz="1800" dirty="0">
                <a:cs typeface="Times New Roman" panose="02020603050405020304" pitchFamily="18" charset="0"/>
              </a:rPr>
              <a:t>	Cyclist AP@0.50, 0.50, 0.50:</a:t>
            </a:r>
          </a:p>
          <a:p>
            <a:pPr marL="0" indent="0">
              <a:buNone/>
            </a:pPr>
            <a:r>
              <a:rPr lang="en-US" altLang="ko-KR" sz="1800" dirty="0">
                <a:cs typeface="Times New Roman" panose="02020603050405020304" pitchFamily="18" charset="0"/>
              </a:rPr>
              <a:t>	3d   AP:79.6927, 64.7743, 60.5385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A9CEEC-BCE2-25A5-2575-7EBE35EA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5625"/>
            <a:ext cx="2295845" cy="1009791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3E61A26-1647-D40E-8052-504E1D75D723}"/>
              </a:ext>
            </a:extLst>
          </p:cNvPr>
          <p:cNvSpPr txBox="1">
            <a:spLocks/>
          </p:cNvSpPr>
          <p:nvPr/>
        </p:nvSpPr>
        <p:spPr>
          <a:xfrm>
            <a:off x="6685578" y="1825625"/>
            <a:ext cx="5293985" cy="479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>
                <a:cs typeface="Times New Roman" panose="02020603050405020304" pitchFamily="18" charset="0"/>
              </a:rPr>
              <a:t>학습시간</a:t>
            </a:r>
            <a:r>
              <a:rPr lang="en-US" altLang="ko-KR" sz="1800" dirty="0">
                <a:cs typeface="Times New Roman" panose="02020603050405020304" pitchFamily="18" charset="0"/>
              </a:rPr>
              <a:t>: 354.73</a:t>
            </a:r>
            <a:r>
              <a:rPr lang="ko-KR" altLang="en-US" sz="1800" dirty="0">
                <a:cs typeface="Times New Roman" panose="02020603050405020304" pitchFamily="18" charset="0"/>
              </a:rPr>
              <a:t>초 </a:t>
            </a:r>
            <a:r>
              <a:rPr lang="en-US" altLang="ko-KR" sz="1800" dirty="0">
                <a:cs typeface="Times New Roman" panose="02020603050405020304" pitchFamily="18" charset="0"/>
              </a:rPr>
              <a:t>/ epoch</a:t>
            </a:r>
          </a:p>
          <a:p>
            <a:pPr marL="0" indent="0">
              <a:buNone/>
            </a:pPr>
            <a:endParaRPr lang="en-US" altLang="ko-KR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>
                <a:cs typeface="Times New Roman" panose="02020603050405020304" pitchFamily="18" charset="0"/>
              </a:rPr>
              <a:t>성능</a:t>
            </a:r>
            <a:r>
              <a:rPr lang="en-US" altLang="ko-KR" sz="1800" dirty="0">
                <a:cs typeface="Times New Roman" panose="02020603050405020304" pitchFamily="18" charset="0"/>
              </a:rPr>
              <a:t>	Car AP@0.70, 0.70, 0.70:</a:t>
            </a:r>
          </a:p>
          <a:p>
            <a:pPr marL="0" indent="0">
              <a:buNone/>
            </a:pPr>
            <a:r>
              <a:rPr lang="en-US" altLang="ko-KR" sz="1800" dirty="0">
                <a:cs typeface="Times New Roman" panose="02020603050405020304" pitchFamily="18" charset="0"/>
              </a:rPr>
              <a:t>	3d  AP:87.0712, 77.5382, 76.3344</a:t>
            </a:r>
          </a:p>
          <a:p>
            <a:pPr marL="0" indent="0">
              <a:buNone/>
            </a:pPr>
            <a:r>
              <a:rPr lang="en-US" altLang="ko-KR" sz="1800" dirty="0">
                <a:cs typeface="Times New Roman" panose="02020603050405020304" pitchFamily="18" charset="0"/>
              </a:rPr>
              <a:t>	Pedestrian AP@0.50, 0.50, 0.50:</a:t>
            </a:r>
          </a:p>
          <a:p>
            <a:pPr marL="0" indent="0">
              <a:buNone/>
            </a:pPr>
            <a:r>
              <a:rPr lang="en-US" altLang="ko-KR" sz="1800" dirty="0">
                <a:cs typeface="Times New Roman" panose="02020603050405020304" pitchFamily="18" charset="0"/>
              </a:rPr>
              <a:t>	3d   AP:52.7309, 49.7125, 45.9568</a:t>
            </a:r>
          </a:p>
          <a:p>
            <a:pPr marL="0" indent="0">
              <a:buNone/>
            </a:pPr>
            <a:r>
              <a:rPr lang="en-US" altLang="ko-KR" sz="1800" dirty="0">
                <a:cs typeface="Times New Roman" panose="02020603050405020304" pitchFamily="18" charset="0"/>
              </a:rPr>
              <a:t>	Cyclist AP@0.50, 0.50, 0.50:</a:t>
            </a:r>
          </a:p>
          <a:p>
            <a:pPr marL="0" indent="0">
              <a:buNone/>
            </a:pPr>
            <a:r>
              <a:rPr lang="en-US" altLang="ko-KR" sz="1800" dirty="0">
                <a:cs typeface="Times New Roman" panose="02020603050405020304" pitchFamily="18" charset="0"/>
              </a:rPr>
              <a:t>	3d   AP:78.0391, 65.6828, 61.9870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0F8CB3-402F-A2A1-57E3-B77E13746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39" y="1735124"/>
            <a:ext cx="2276793" cy="119079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5B59B1F-09CF-C1AE-D5DB-D64C7FA35C8C}"/>
              </a:ext>
            </a:extLst>
          </p:cNvPr>
          <p:cNvSpPr/>
          <p:nvPr/>
        </p:nvSpPr>
        <p:spPr>
          <a:xfrm>
            <a:off x="4186786" y="1916487"/>
            <a:ext cx="2052247" cy="82806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B0211-B1EB-C13A-C81D-6A7D5CEB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변경 실습 </a:t>
            </a:r>
            <a:r>
              <a:rPr lang="en-US" altLang="ko-KR" dirty="0"/>
              <a:t>-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0B065-7175-2F77-2B09-04589B48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cs typeface="Times New Roman" panose="02020603050405020304" pitchFamily="18" charset="0"/>
              </a:rPr>
              <a:t>변경사항</a:t>
            </a:r>
            <a:r>
              <a:rPr lang="en-US" altLang="ko-KR" sz="1800" dirty="0">
                <a:cs typeface="Times New Roman" panose="02020603050405020304" pitchFamily="18" charset="0"/>
              </a:rPr>
              <a:t>: </a:t>
            </a:r>
            <a:r>
              <a:rPr lang="ko-KR" altLang="en-US" sz="1800" dirty="0">
                <a:cs typeface="Times New Roman" panose="02020603050405020304" pitchFamily="18" charset="0"/>
              </a:rPr>
              <a:t>단순한 </a:t>
            </a:r>
            <a:r>
              <a:rPr lang="en-US" altLang="ko-KR" sz="1800" dirty="0">
                <a:cs typeface="Times New Roman" panose="02020603050405020304" pitchFamily="18" charset="0"/>
              </a:rPr>
              <a:t>activation</a:t>
            </a:r>
            <a:r>
              <a:rPr lang="ko-KR" altLang="en-US" sz="1800" dirty="0">
                <a:cs typeface="Times New Roman" panose="02020603050405020304" pitchFamily="18" charset="0"/>
              </a:rPr>
              <a:t>인 </a:t>
            </a:r>
            <a:r>
              <a:rPr lang="en-US" altLang="ko-KR" sz="1800" dirty="0" err="1">
                <a:cs typeface="Times New Roman" panose="02020603050405020304" pitchFamily="18" charset="0"/>
              </a:rPr>
              <a:t>ReLU</a:t>
            </a:r>
            <a:r>
              <a:rPr lang="en-US" altLang="ko-KR" sz="1800" dirty="0"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cs typeface="Times New Roman" panose="02020603050405020304" pitchFamily="18" charset="0"/>
              </a:rPr>
              <a:t>대신에 복잡한 </a:t>
            </a:r>
            <a:r>
              <a:rPr lang="en-US" altLang="ko-KR" sz="1800" dirty="0">
                <a:cs typeface="Times New Roman" panose="02020603050405020304" pitchFamily="18" charset="0"/>
              </a:rPr>
              <a:t>activation</a:t>
            </a:r>
            <a:r>
              <a:rPr lang="ko-KR" altLang="en-US" sz="1800" dirty="0">
                <a:cs typeface="Times New Roman" panose="02020603050405020304" pitchFamily="18" charset="0"/>
              </a:rPr>
              <a:t>인 </a:t>
            </a:r>
            <a:r>
              <a:rPr lang="en-US" altLang="ko-KR" sz="1800" dirty="0">
                <a:cs typeface="Times New Roman" panose="02020603050405020304" pitchFamily="18" charset="0"/>
              </a:rPr>
              <a:t>Sigmoid</a:t>
            </a:r>
            <a:r>
              <a:rPr lang="ko-KR" altLang="en-US" sz="1800" dirty="0">
                <a:cs typeface="Times New Roman" panose="02020603050405020304" pitchFamily="18" charset="0"/>
              </a:rPr>
              <a:t>를 사용</a:t>
            </a:r>
            <a:endParaRPr lang="en-US" altLang="ko-KR" sz="1800" dirty="0">
              <a:cs typeface="Times New Roman" panose="02020603050405020304" pitchFamily="18" charset="0"/>
            </a:endParaRPr>
          </a:p>
          <a:p>
            <a:endParaRPr lang="en-US" altLang="ko-KR" sz="1800" dirty="0">
              <a:cs typeface="Times New Roman" panose="02020603050405020304" pitchFamily="18" charset="0"/>
            </a:endParaRPr>
          </a:p>
          <a:p>
            <a:r>
              <a:rPr lang="ko-KR" altLang="en-US" sz="1800" dirty="0">
                <a:cs typeface="Times New Roman" panose="02020603050405020304" pitchFamily="18" charset="0"/>
              </a:rPr>
              <a:t>영향</a:t>
            </a:r>
            <a:r>
              <a:rPr lang="en-US" altLang="ko-KR" sz="1800" dirty="0">
                <a:cs typeface="Times New Roman" panose="02020603050405020304" pitchFamily="18" charset="0"/>
              </a:rPr>
              <a:t> 1. </a:t>
            </a:r>
            <a:r>
              <a:rPr lang="ko-KR" altLang="en-US" sz="1800" dirty="0">
                <a:cs typeface="Times New Roman" panose="02020603050405020304" pitchFamily="18" charset="0"/>
              </a:rPr>
              <a:t>학습시간이 </a:t>
            </a:r>
            <a:r>
              <a:rPr lang="en-US" altLang="ko-KR" sz="1800" dirty="0">
                <a:cs typeface="Times New Roman" panose="02020603050405020304" pitchFamily="18" charset="0"/>
              </a:rPr>
              <a:t>2</a:t>
            </a:r>
            <a:r>
              <a:rPr lang="ko-KR" altLang="en-US" sz="1800" dirty="0">
                <a:cs typeface="Times New Roman" panose="02020603050405020304" pitchFamily="18" charset="0"/>
              </a:rPr>
              <a:t>배 가량 늘어났다</a:t>
            </a:r>
            <a:r>
              <a:rPr lang="en-US" altLang="ko-KR" sz="1800" dirty="0"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800" dirty="0">
                <a:cs typeface="Times New Roman" panose="02020603050405020304" pitchFamily="18" charset="0"/>
              </a:rPr>
              <a:t>영향 </a:t>
            </a:r>
            <a:r>
              <a:rPr lang="en-US" altLang="ko-KR" sz="1800" dirty="0">
                <a:cs typeface="Times New Roman" panose="02020603050405020304" pitchFamily="18" charset="0"/>
              </a:rPr>
              <a:t>2. </a:t>
            </a:r>
            <a:r>
              <a:rPr lang="ko-KR" altLang="en-US" sz="1800" dirty="0">
                <a:cs typeface="Times New Roman" panose="02020603050405020304" pitchFamily="18" charset="0"/>
              </a:rPr>
              <a:t>하지만 늘어난 학습시간에 비해 성능 개선은 일어나지 않았다</a:t>
            </a:r>
            <a:r>
              <a:rPr lang="en-US" altLang="ko-KR" sz="1800" dirty="0">
                <a:cs typeface="Times New Roman" panose="02020603050405020304" pitchFamily="18" charset="0"/>
              </a:rPr>
              <a:t>.</a:t>
            </a:r>
          </a:p>
          <a:p>
            <a:endParaRPr lang="en-US" altLang="ko-KR" sz="1800" dirty="0">
              <a:cs typeface="Times New Roman" panose="02020603050405020304" pitchFamily="18" charset="0"/>
            </a:endParaRPr>
          </a:p>
          <a:p>
            <a:r>
              <a:rPr lang="ko-KR" altLang="en-US" sz="1800" dirty="0">
                <a:cs typeface="Times New Roman" panose="02020603050405020304" pitchFamily="18" charset="0"/>
              </a:rPr>
              <a:t>평가</a:t>
            </a:r>
            <a:r>
              <a:rPr lang="en-US" altLang="ko-KR" sz="1800" dirty="0">
                <a:cs typeface="Times New Roman" panose="02020603050405020304" pitchFamily="18" charset="0"/>
              </a:rPr>
              <a:t>: activation </a:t>
            </a:r>
            <a:r>
              <a:rPr lang="ko-KR" altLang="en-US" sz="1800" dirty="0">
                <a:cs typeface="Times New Roman" panose="02020603050405020304" pitchFamily="18" charset="0"/>
              </a:rPr>
              <a:t>함수는 </a:t>
            </a:r>
            <a:r>
              <a:rPr lang="en-US" altLang="ko-KR" sz="1800" dirty="0" err="1">
                <a:cs typeface="Times New Roman" panose="02020603050405020304" pitchFamily="18" charset="0"/>
              </a:rPr>
              <a:t>ReLU</a:t>
            </a:r>
            <a:r>
              <a:rPr lang="ko-KR" altLang="en-US" sz="1800" dirty="0">
                <a:cs typeface="Times New Roman" panose="02020603050405020304" pitchFamily="18" charset="0"/>
              </a:rPr>
              <a:t>에서 바꾸지 않는 것이 타당함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40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6ADB6-6D65-D85D-A656-F35C98DA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2A7C9-1016-36EC-54E1-AB5F61A2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  <a:endParaRPr lang="en-US" altLang="ko-KR" dirty="0"/>
          </a:p>
          <a:p>
            <a:pPr lvl="1"/>
            <a:r>
              <a:rPr lang="en-US" altLang="ko-KR" dirty="0"/>
              <a:t>SECOND </a:t>
            </a:r>
            <a:r>
              <a:rPr lang="ko-KR" altLang="en-US" dirty="0"/>
              <a:t>모델에서의 데이터 흐름을 통해 모델 파악하기</a:t>
            </a:r>
            <a:endParaRPr lang="en-US" altLang="ko-KR" dirty="0"/>
          </a:p>
          <a:p>
            <a:pPr lvl="1"/>
            <a:r>
              <a:rPr lang="ko-KR" altLang="en-US" dirty="0"/>
              <a:t>모델 변경 실습</a:t>
            </a:r>
            <a:endParaRPr lang="en-US" altLang="ko-KR" dirty="0"/>
          </a:p>
          <a:p>
            <a:pPr lvl="1"/>
            <a:r>
              <a:rPr lang="ko-KR" altLang="en-US" dirty="0"/>
              <a:t>아이디어 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향후 계획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피드백 및 질문</a:t>
            </a:r>
          </a:p>
        </p:txBody>
      </p:sp>
    </p:spTree>
    <p:extLst>
      <p:ext uri="{BB962C8B-B14F-4D97-AF65-F5344CB8AC3E}">
        <p14:creationId xmlns:p14="http://schemas.microsoft.com/office/powerpoint/2010/main" val="228696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B0211-B1EB-C13A-C81D-6A7D5CEB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0B065-7175-2F77-2B09-04589B48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1. cost</a:t>
            </a:r>
            <a:r>
              <a:rPr lang="ko-KR" altLang="en-US" sz="1600" dirty="0">
                <a:cs typeface="Times New Roman" panose="02020603050405020304" pitchFamily="18" charset="0"/>
              </a:rPr>
              <a:t>가 줄어드는 비율 그 자체를 학습에 넣으면 어떨까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	ex1) </a:t>
            </a:r>
            <a:r>
              <a:rPr lang="ko-KR" altLang="en-US" sz="1600" dirty="0">
                <a:cs typeface="Times New Roman" panose="02020603050405020304" pitchFamily="18" charset="0"/>
              </a:rPr>
              <a:t>이번 </a:t>
            </a:r>
            <a:r>
              <a:rPr lang="en-US" altLang="ko-KR" sz="1600" dirty="0">
                <a:cs typeface="Times New Roman" panose="02020603050405020304" pitchFamily="18" charset="0"/>
              </a:rPr>
              <a:t>iteration</a:t>
            </a:r>
            <a:r>
              <a:rPr lang="ko-KR" altLang="en-US" sz="1600" dirty="0">
                <a:cs typeface="Times New Roman" panose="02020603050405020304" pitchFamily="18" charset="0"/>
              </a:rPr>
              <a:t>에서 </a:t>
            </a:r>
            <a:r>
              <a:rPr lang="en-US" altLang="ko-KR" sz="1600" dirty="0">
                <a:cs typeface="Times New Roman" panose="02020603050405020304" pitchFamily="18" charset="0"/>
              </a:rPr>
              <a:t>cost</a:t>
            </a:r>
            <a:r>
              <a:rPr lang="ko-KR" altLang="en-US" sz="1600" dirty="0">
                <a:cs typeface="Times New Roman" panose="02020603050405020304" pitchFamily="18" charset="0"/>
              </a:rPr>
              <a:t>가 줄어든 비율이 엄청 크다 </a:t>
            </a:r>
            <a:r>
              <a:rPr lang="en-US" altLang="ko-KR" sz="1600" dirty="0">
                <a:cs typeface="Times New Roman" panose="02020603050405020304" pitchFamily="18" charset="0"/>
              </a:rPr>
              <a:t>(cost 2 </a:t>
            </a:r>
            <a:r>
              <a:rPr lang="en-US" altLang="ko-KR" sz="16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cs typeface="Times New Roman" panose="02020603050405020304" pitchFamily="18" charset="0"/>
              </a:rPr>
              <a:t> 1.5 : -25%)</a:t>
            </a:r>
            <a:br>
              <a:rPr lang="en-US" altLang="ko-KR" sz="1600" dirty="0">
                <a:cs typeface="Times New Roman" panose="02020603050405020304" pitchFamily="18" charset="0"/>
              </a:rPr>
            </a:br>
            <a:r>
              <a:rPr lang="en-US" altLang="ko-KR" sz="1600" dirty="0">
                <a:cs typeface="Times New Roman" panose="02020603050405020304" pitchFamily="18" charset="0"/>
              </a:rPr>
              <a:t>	</a:t>
            </a:r>
            <a:r>
              <a:rPr lang="en-US" altLang="ko-KR" sz="1600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cs typeface="Times New Roman" panose="02020603050405020304" pitchFamily="18" charset="0"/>
              </a:rPr>
              <a:t>현재 방향성을 더 살리자 </a:t>
            </a:r>
            <a:r>
              <a:rPr lang="en-US" altLang="ko-KR" sz="1600" dirty="0">
                <a:cs typeface="Times New Roman" panose="02020603050405020304" pitchFamily="18" charset="0"/>
              </a:rPr>
              <a:t>(momentum </a:t>
            </a:r>
            <a:r>
              <a:rPr lang="ko-KR" altLang="en-US" sz="1600" dirty="0">
                <a:cs typeface="Times New Roman" panose="02020603050405020304" pitchFamily="18" charset="0"/>
              </a:rPr>
              <a:t>키운다 </a:t>
            </a:r>
            <a:r>
              <a:rPr lang="en-US" altLang="ko-KR" sz="1600" dirty="0">
                <a:cs typeface="Times New Roman" panose="02020603050405020304" pitchFamily="18" charset="0"/>
              </a:rPr>
              <a:t>or RMSprop</a:t>
            </a:r>
            <a:r>
              <a:rPr lang="ko-KR" altLang="en-US" sz="1600" dirty="0">
                <a:cs typeface="Times New Roman" panose="02020603050405020304" pitchFamily="18" charset="0"/>
              </a:rPr>
              <a:t>에서 </a:t>
            </a:r>
            <a:r>
              <a:rPr lang="en-US" altLang="ko-KR" sz="1600" dirty="0">
                <a:cs typeface="Times New Roman" panose="02020603050405020304" pitchFamily="18" charset="0"/>
              </a:rPr>
              <a:t>speedup </a:t>
            </a:r>
            <a:r>
              <a:rPr lang="ko-KR" altLang="en-US" sz="1600" dirty="0"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	ex2) </a:t>
            </a:r>
            <a:r>
              <a:rPr lang="ko-KR" altLang="en-US" sz="1600" dirty="0">
                <a:cs typeface="Times New Roman" panose="02020603050405020304" pitchFamily="18" charset="0"/>
              </a:rPr>
              <a:t>반대로 이번 </a:t>
            </a:r>
            <a:r>
              <a:rPr lang="en-US" altLang="ko-KR" sz="1600" dirty="0">
                <a:cs typeface="Times New Roman" panose="02020603050405020304" pitchFamily="18" charset="0"/>
              </a:rPr>
              <a:t>iteration</a:t>
            </a:r>
            <a:r>
              <a:rPr lang="ko-KR" altLang="en-US" sz="1600" dirty="0">
                <a:cs typeface="Times New Roman" panose="02020603050405020304" pitchFamily="18" charset="0"/>
              </a:rPr>
              <a:t>에서 </a:t>
            </a:r>
            <a:r>
              <a:rPr lang="en-US" altLang="ko-KR" sz="1600" dirty="0">
                <a:cs typeface="Times New Roman" panose="02020603050405020304" pitchFamily="18" charset="0"/>
              </a:rPr>
              <a:t>cost</a:t>
            </a:r>
            <a:r>
              <a:rPr lang="ko-KR" altLang="en-US" sz="1600" dirty="0">
                <a:cs typeface="Times New Roman" panose="02020603050405020304" pitchFamily="18" charset="0"/>
              </a:rPr>
              <a:t>가 오히려 늘어나거나 거의 차이 없다 </a:t>
            </a:r>
            <a:r>
              <a:rPr lang="en-US" altLang="ko-KR" sz="1600" dirty="0">
                <a:cs typeface="Times New Roman" panose="02020603050405020304" pitchFamily="18" charset="0"/>
              </a:rPr>
              <a:t>(cost 2 </a:t>
            </a:r>
            <a:r>
              <a:rPr lang="en-US" altLang="ko-KR" sz="16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cs typeface="Times New Roman" panose="02020603050405020304" pitchFamily="18" charset="0"/>
              </a:rPr>
              <a:t> 2.1 : +5%)</a:t>
            </a:r>
            <a:br>
              <a:rPr lang="en-US" altLang="ko-KR" sz="1600" dirty="0">
                <a:cs typeface="Times New Roman" panose="02020603050405020304" pitchFamily="18" charset="0"/>
              </a:rPr>
            </a:br>
            <a:r>
              <a:rPr lang="en-US" altLang="ko-KR" sz="1600" dirty="0">
                <a:cs typeface="Times New Roman" panose="02020603050405020304" pitchFamily="18" charset="0"/>
              </a:rPr>
              <a:t>	</a:t>
            </a:r>
            <a:r>
              <a:rPr lang="en-US" altLang="ko-KR" sz="1600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cs typeface="Times New Roman" panose="02020603050405020304" pitchFamily="18" charset="0"/>
              </a:rPr>
              <a:t>방금 움직인 방향 반대로 간다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2. </a:t>
            </a:r>
            <a:r>
              <a:rPr lang="ko-KR" altLang="en-US" sz="1600" dirty="0">
                <a:cs typeface="Times New Roman" panose="02020603050405020304" pitchFamily="18" charset="0"/>
              </a:rPr>
              <a:t>깊이 깊어질수록 </a:t>
            </a:r>
            <a:r>
              <a:rPr lang="en-US" altLang="ko-KR" sz="1600" dirty="0">
                <a:cs typeface="Times New Roman" panose="02020603050405020304" pitchFamily="18" charset="0"/>
              </a:rPr>
              <a:t>(input</a:t>
            </a:r>
            <a:r>
              <a:rPr lang="ko-KR" altLang="en-US" sz="1600" dirty="0">
                <a:cs typeface="Times New Roman" panose="02020603050405020304" pitchFamily="18" charset="0"/>
              </a:rPr>
              <a:t>에 가까워질수록</a:t>
            </a:r>
            <a:r>
              <a:rPr lang="en-US" altLang="ko-KR" sz="1600" dirty="0">
                <a:cs typeface="Times New Roman" panose="02020603050405020304" pitchFamily="18" charset="0"/>
              </a:rPr>
              <a:t>) gradient</a:t>
            </a:r>
            <a:r>
              <a:rPr lang="ko-KR" altLang="en-US" sz="1600" dirty="0">
                <a:cs typeface="Times New Roman" panose="02020603050405020304" pitchFamily="18" charset="0"/>
              </a:rPr>
              <a:t>가 높아지도록 뭔가 조정하는 알고리즘 쓰면</a:t>
            </a:r>
            <a:br>
              <a:rPr lang="en-US" altLang="ko-KR" sz="1600" dirty="0">
                <a:cs typeface="Times New Roman" panose="02020603050405020304" pitchFamily="18" charset="0"/>
              </a:rPr>
            </a:br>
            <a:r>
              <a:rPr lang="en-US" altLang="ko-KR" sz="1600" dirty="0">
                <a:cs typeface="Times New Roman" panose="02020603050405020304" pitchFamily="18" charset="0"/>
              </a:rPr>
              <a:t>    vanishing gradient </a:t>
            </a:r>
            <a:r>
              <a:rPr lang="ko-KR" altLang="en-US" sz="1600" dirty="0">
                <a:cs typeface="Times New Roman" panose="02020603050405020304" pitchFamily="18" charset="0"/>
              </a:rPr>
              <a:t>효과가 줄어들지 않을까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3. </a:t>
            </a:r>
            <a:r>
              <a:rPr lang="ko-KR" altLang="en-US" sz="1600" dirty="0">
                <a:cs typeface="Times New Roman" panose="02020603050405020304" pitchFamily="18" charset="0"/>
              </a:rPr>
              <a:t>모든 </a:t>
            </a:r>
            <a:r>
              <a:rPr lang="en-US" altLang="ko-KR" sz="1600" dirty="0">
                <a:cs typeface="Times New Roman" panose="02020603050405020304" pitchFamily="18" charset="0"/>
              </a:rPr>
              <a:t>gradient</a:t>
            </a:r>
            <a:r>
              <a:rPr lang="ko-KR" altLang="en-US" sz="1600" dirty="0">
                <a:cs typeface="Times New Roman" panose="02020603050405020304" pitchFamily="18" charset="0"/>
              </a:rPr>
              <a:t>의 </a:t>
            </a:r>
            <a:r>
              <a:rPr lang="en-US" altLang="ko-KR" sz="1600" dirty="0">
                <a:cs typeface="Times New Roman" panose="02020603050405020304" pitchFamily="18" charset="0"/>
              </a:rPr>
              <a:t>norm</a:t>
            </a:r>
            <a:r>
              <a:rPr lang="ko-KR" altLang="en-US" sz="1600" dirty="0">
                <a:cs typeface="Times New Roman" panose="02020603050405020304" pitchFamily="18" charset="0"/>
              </a:rPr>
              <a:t>을 </a:t>
            </a:r>
            <a:r>
              <a:rPr lang="en-US" altLang="ko-KR" sz="1600" dirty="0"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cs typeface="Times New Roman" panose="02020603050405020304" pitchFamily="18" charset="0"/>
              </a:rPr>
              <a:t>로 고정시킨다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4. </a:t>
            </a:r>
            <a:r>
              <a:rPr lang="ko-KR" altLang="en-US" sz="1600" dirty="0">
                <a:cs typeface="Times New Roman" panose="02020603050405020304" pitchFamily="18" charset="0"/>
              </a:rPr>
              <a:t>마지막 레이어에 </a:t>
            </a:r>
            <a:r>
              <a:rPr lang="en-US" altLang="ko-KR" sz="1600" dirty="0">
                <a:cs typeface="Times New Roman" panose="02020603050405020304" pitchFamily="18" charset="0"/>
              </a:rPr>
              <a:t>RNN </a:t>
            </a:r>
            <a:r>
              <a:rPr lang="ko-KR" altLang="en-US" sz="1600" dirty="0">
                <a:cs typeface="Times New Roman" panose="02020603050405020304" pitchFamily="18" charset="0"/>
              </a:rPr>
              <a:t>기법을 이용하기</a:t>
            </a:r>
            <a:br>
              <a:rPr lang="en-US" altLang="ko-KR" sz="1600" dirty="0">
                <a:cs typeface="Times New Roman" panose="02020603050405020304" pitchFamily="18" charset="0"/>
              </a:rPr>
            </a:br>
            <a:r>
              <a:rPr lang="en-US" altLang="ko-KR" sz="1600" dirty="0">
                <a:cs typeface="Times New Roman" panose="02020603050405020304" pitchFamily="18" charset="0"/>
              </a:rPr>
              <a:t>   </a:t>
            </a:r>
            <a:r>
              <a:rPr lang="ko-KR" altLang="en-US" sz="1600" dirty="0">
                <a:cs typeface="Times New Roman" panose="02020603050405020304" pitchFamily="18" charset="0"/>
              </a:rPr>
              <a:t>즉 마지막 레이어의 아웃풋을 </a:t>
            </a:r>
            <a:r>
              <a:rPr lang="en-US" altLang="ko-KR" sz="1600" dirty="0">
                <a:cs typeface="Times New Roman" panose="02020603050405020304" pitchFamily="18" charset="0"/>
              </a:rPr>
              <a:t>recurrent</a:t>
            </a:r>
            <a:r>
              <a:rPr lang="ko-KR" altLang="en-US" sz="1600" dirty="0">
                <a:cs typeface="Times New Roman" panose="02020603050405020304" pitchFamily="18" charset="0"/>
              </a:rPr>
              <a:t>하게 다시 마지막 레이어의 인풋으로 여러 번 넣는 짓을 하면</a:t>
            </a:r>
            <a:br>
              <a:rPr lang="en-US" altLang="ko-KR" sz="1600" dirty="0">
                <a:cs typeface="Times New Roman" panose="02020603050405020304" pitchFamily="18" charset="0"/>
              </a:rPr>
            </a:br>
            <a:r>
              <a:rPr lang="en-US" altLang="ko-KR" sz="1600" dirty="0">
                <a:cs typeface="Times New Roman" panose="02020603050405020304" pitchFamily="18" charset="0"/>
              </a:rPr>
              <a:t>   detection </a:t>
            </a:r>
            <a:r>
              <a:rPr lang="ko-KR" altLang="en-US" sz="1600" dirty="0">
                <a:cs typeface="Times New Roman" panose="02020603050405020304" pitchFamily="18" charset="0"/>
              </a:rPr>
              <a:t>작업이 좀 더 완고</a:t>
            </a:r>
            <a:r>
              <a:rPr lang="en-US" altLang="ko-KR" sz="1600" dirty="0">
                <a:cs typeface="Times New Roman" panose="02020603050405020304" pitchFamily="18" charset="0"/>
              </a:rPr>
              <a:t>(robust)</a:t>
            </a:r>
            <a:r>
              <a:rPr lang="ko-KR" altLang="en-US" sz="1600" dirty="0">
                <a:cs typeface="Times New Roman" panose="02020603050405020304" pitchFamily="18" charset="0"/>
              </a:rPr>
              <a:t>해지는 느낌이 나지 않을까</a:t>
            </a:r>
            <a:br>
              <a:rPr lang="en-US" altLang="ko-KR" sz="1600" dirty="0">
                <a:cs typeface="Times New Roman" panose="02020603050405020304" pitchFamily="18" charset="0"/>
              </a:rPr>
            </a:br>
            <a:r>
              <a:rPr lang="en-US" altLang="ko-KR" sz="1600" dirty="0">
                <a:cs typeface="Times New Roman" panose="02020603050405020304" pitchFamily="18" charset="0"/>
              </a:rPr>
              <a:t>   </a:t>
            </a:r>
            <a:r>
              <a:rPr lang="ko-KR" altLang="en-US" sz="1600" dirty="0">
                <a:cs typeface="Times New Roman" panose="02020603050405020304" pitchFamily="18" charset="0"/>
              </a:rPr>
              <a:t>약간 </a:t>
            </a:r>
            <a:r>
              <a:rPr lang="en-US" altLang="ko-KR" sz="1600" dirty="0">
                <a:cs typeface="Times New Roman" panose="02020603050405020304" pitchFamily="18" charset="0"/>
              </a:rPr>
              <a:t>denoising </a:t>
            </a:r>
            <a:r>
              <a:rPr lang="ko-KR" altLang="en-US" sz="1600" dirty="0">
                <a:cs typeface="Times New Roman" panose="02020603050405020304" pitchFamily="18" charset="0"/>
              </a:rPr>
              <a:t>느낌으로</a:t>
            </a:r>
            <a:r>
              <a:rPr lang="en-US" altLang="ko-KR" sz="1600" dirty="0"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cs typeface="Times New Roman" panose="02020603050405020304" pitchFamily="18" charset="0"/>
              </a:rPr>
              <a:t>아니면 약간 </a:t>
            </a:r>
            <a:r>
              <a:rPr lang="ko-KR" altLang="en-US" sz="1600" dirty="0" err="1">
                <a:cs typeface="Times New Roman" panose="02020603050405020304" pitchFamily="18" charset="0"/>
              </a:rPr>
              <a:t>오버피팅</a:t>
            </a:r>
            <a:r>
              <a:rPr lang="ko-KR" altLang="en-US" sz="1600" dirty="0">
                <a:cs typeface="Times New Roman" panose="02020603050405020304" pitchFamily="18" charset="0"/>
              </a:rPr>
              <a:t> 되는 느낌으로</a:t>
            </a:r>
            <a:endParaRPr lang="en-US" altLang="ko-KR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   </a:t>
            </a:r>
            <a:r>
              <a:rPr lang="ko-KR" altLang="en-US" sz="1600" dirty="0">
                <a:cs typeface="Times New Roman" panose="02020603050405020304" pitchFamily="18" charset="0"/>
              </a:rPr>
              <a:t>마지막 레이어의 </a:t>
            </a:r>
            <a:r>
              <a:rPr lang="en-US" altLang="ko-KR" sz="1600" dirty="0">
                <a:cs typeface="Times New Roman" panose="02020603050405020304" pitchFamily="18" charset="0"/>
              </a:rPr>
              <a:t>parameter</a:t>
            </a:r>
            <a:r>
              <a:rPr lang="ko-KR" altLang="en-US" sz="1600" dirty="0">
                <a:cs typeface="Times New Roman" panose="02020603050405020304" pitchFamily="18" charset="0"/>
              </a:rPr>
              <a:t>들이 좀 더 </a:t>
            </a:r>
            <a:r>
              <a:rPr lang="ko-KR" altLang="en-US" sz="1600" dirty="0" err="1">
                <a:cs typeface="Times New Roman" panose="02020603050405020304" pitchFamily="18" charset="0"/>
              </a:rPr>
              <a:t>오버피팅</a:t>
            </a:r>
            <a:r>
              <a:rPr lang="ko-KR" altLang="en-US" sz="1600" dirty="0">
                <a:cs typeface="Times New Roman" panose="02020603050405020304" pitchFamily="18" charset="0"/>
              </a:rPr>
              <a:t> 될 것이기 때문에 좀 더 확신에 찬 느낌으로</a:t>
            </a:r>
            <a:br>
              <a:rPr lang="en-US" altLang="ko-KR" sz="1600" dirty="0">
                <a:cs typeface="Times New Roman" panose="02020603050405020304" pitchFamily="18" charset="0"/>
              </a:rPr>
            </a:br>
            <a:r>
              <a:rPr lang="en-US" altLang="ko-KR" sz="1600" dirty="0">
                <a:cs typeface="Times New Roman" panose="02020603050405020304" pitchFamily="18" charset="0"/>
              </a:rPr>
              <a:t>   detection</a:t>
            </a:r>
            <a:r>
              <a:rPr lang="ko-KR" altLang="en-US" sz="1600" dirty="0">
                <a:cs typeface="Times New Roman" panose="02020603050405020304" pitchFamily="18" charset="0"/>
              </a:rPr>
              <a:t>을 수행할 것이라고 예상함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5. </a:t>
            </a:r>
            <a:r>
              <a:rPr lang="ko-KR" altLang="en-US" sz="1600" dirty="0">
                <a:cs typeface="Times New Roman" panose="02020603050405020304" pitchFamily="18" charset="0"/>
              </a:rPr>
              <a:t>코드의 </a:t>
            </a:r>
            <a:r>
              <a:rPr lang="en-US" altLang="ko-KR" sz="1600" dirty="0" err="1">
                <a:cs typeface="Times New Roman" panose="02020603050405020304" pitchFamily="18" charset="0"/>
              </a:rPr>
              <a:t>vD</a:t>
            </a:r>
            <a:r>
              <a:rPr lang="en-US" altLang="ko-KR" sz="1600" dirty="0"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cs typeface="Times New Roman" panose="02020603050405020304" pitchFamily="18" charset="0"/>
              </a:rPr>
              <a:t>vH</a:t>
            </a:r>
            <a:r>
              <a:rPr lang="en-US" altLang="ko-KR" sz="1600" dirty="0"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cs typeface="Times New Roman" panose="02020603050405020304" pitchFamily="18" charset="0"/>
              </a:rPr>
              <a:t>vW</a:t>
            </a:r>
            <a:r>
              <a:rPr lang="ko-KR" altLang="en-US" sz="1600" dirty="0">
                <a:cs typeface="Times New Roman" panose="02020603050405020304" pitchFamily="18" charset="0"/>
              </a:rPr>
              <a:t>를 </a:t>
            </a:r>
            <a:r>
              <a:rPr lang="en-US" altLang="ko-KR" sz="1600" dirty="0">
                <a:cs typeface="Times New Roman" panose="02020603050405020304" pitchFamily="18" charset="0"/>
              </a:rPr>
              <a:t>0.05(x), 0.05(y), 0.1(z) </a:t>
            </a:r>
            <a:r>
              <a:rPr lang="ko-KR" altLang="en-US" sz="1600" dirty="0">
                <a:cs typeface="Times New Roman" panose="02020603050405020304" pitchFamily="18" charset="0"/>
              </a:rPr>
              <a:t>값을 바꾸면 어떤 영향이 생기는지 알아보기</a:t>
            </a:r>
          </a:p>
        </p:txBody>
      </p:sp>
    </p:spTree>
    <p:extLst>
      <p:ext uri="{BB962C8B-B14F-4D97-AF65-F5344CB8AC3E}">
        <p14:creationId xmlns:p14="http://schemas.microsoft.com/office/powerpoint/2010/main" val="330134699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B0211-B1EB-C13A-C81D-6A7D5CEB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0B065-7175-2F77-2B09-04589B48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6. </a:t>
            </a:r>
            <a:r>
              <a:rPr lang="ko-KR" altLang="en-US" sz="1600" dirty="0">
                <a:cs typeface="Times New Roman" panose="02020603050405020304" pitchFamily="18" charset="0"/>
              </a:rPr>
              <a:t>모델을 두개 </a:t>
            </a:r>
            <a:r>
              <a:rPr lang="ko-KR" altLang="en-US" sz="1600" dirty="0" err="1">
                <a:cs typeface="Times New Roman" panose="02020603050405020304" pitchFamily="18" charset="0"/>
              </a:rPr>
              <a:t>이어붙인다</a:t>
            </a:r>
            <a:r>
              <a:rPr lang="en-US" altLang="ko-KR" sz="16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cs typeface="Times New Roman" panose="02020603050405020304" pitchFamily="18" charset="0"/>
              </a:rPr>
              <a:t>   첫 모델은 사람이 알아먹을 수 있는 </a:t>
            </a:r>
            <a:r>
              <a:rPr lang="en-US" altLang="ko-KR" sz="1600" dirty="0">
                <a:cs typeface="Times New Roman" panose="02020603050405020304" pitchFamily="18" charset="0"/>
              </a:rPr>
              <a:t>feature</a:t>
            </a:r>
            <a:r>
              <a:rPr lang="ko-KR" altLang="en-US" sz="1600" dirty="0">
                <a:cs typeface="Times New Roman" panose="02020603050405020304" pitchFamily="18" charset="0"/>
              </a:rPr>
              <a:t>를 내놓는 모델</a:t>
            </a:r>
            <a:br>
              <a:rPr lang="en-US" altLang="ko-KR" sz="1600" dirty="0">
                <a:cs typeface="Times New Roman" panose="02020603050405020304" pitchFamily="18" charset="0"/>
              </a:rPr>
            </a:br>
            <a:r>
              <a:rPr lang="en-US" altLang="ko-KR" sz="1600" dirty="0">
                <a:cs typeface="Times New Roman" panose="02020603050405020304" pitchFamily="18" charset="0"/>
              </a:rPr>
              <a:t>   </a:t>
            </a:r>
            <a:r>
              <a:rPr lang="ko-KR" altLang="en-US" sz="1600" dirty="0">
                <a:cs typeface="Times New Roman" panose="02020603050405020304" pitchFamily="18" charset="0"/>
              </a:rPr>
              <a:t>두번째 모델은 그걸 가지고 </a:t>
            </a:r>
            <a:r>
              <a:rPr lang="en-US" altLang="ko-KR" sz="1600" dirty="0">
                <a:cs typeface="Times New Roman" panose="02020603050405020304" pitchFamily="18" charset="0"/>
              </a:rPr>
              <a:t>detection </a:t>
            </a:r>
            <a:r>
              <a:rPr lang="ko-KR" altLang="en-US" sz="1600" dirty="0">
                <a:cs typeface="Times New Roman" panose="02020603050405020304" pitchFamily="18" charset="0"/>
              </a:rPr>
              <a:t>수행하는 모델</a:t>
            </a:r>
            <a:endParaRPr lang="en-US" altLang="ko-KR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   </a:t>
            </a:r>
            <a:r>
              <a:rPr lang="ko-KR" altLang="en-US" sz="1600" dirty="0">
                <a:cs typeface="Times New Roman" panose="02020603050405020304" pitchFamily="18" charset="0"/>
              </a:rPr>
              <a:t>첫번째 모델이 </a:t>
            </a:r>
            <a:r>
              <a:rPr lang="en-US" altLang="ko-KR" sz="1600" dirty="0">
                <a:cs typeface="Times New Roman" panose="02020603050405020304" pitchFamily="18" charset="0"/>
              </a:rPr>
              <a:t>vertical line detector </a:t>
            </a:r>
            <a:r>
              <a:rPr lang="ko-KR" altLang="en-US" sz="1600" dirty="0">
                <a:cs typeface="Times New Roman" panose="02020603050405020304" pitchFamily="18" charset="0"/>
              </a:rPr>
              <a:t>느낌 나게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   (</a:t>
            </a:r>
            <a:r>
              <a:rPr lang="ko-KR" altLang="en-US" sz="1600" dirty="0">
                <a:cs typeface="Times New Roman" panose="02020603050405020304" pitchFamily="18" charset="0"/>
              </a:rPr>
              <a:t>이러면 </a:t>
            </a:r>
            <a:r>
              <a:rPr lang="en-US" altLang="ko-KR" sz="1600" dirty="0">
                <a:cs typeface="Times New Roman" panose="02020603050405020304" pitchFamily="18" charset="0"/>
              </a:rPr>
              <a:t>feature engineering</a:t>
            </a:r>
            <a:r>
              <a:rPr lang="ko-KR" altLang="en-US" sz="1600" dirty="0">
                <a:cs typeface="Times New Roman" panose="02020603050405020304" pitchFamily="18" charset="0"/>
              </a:rPr>
              <a:t>한다는 소리인데 </a:t>
            </a:r>
            <a:r>
              <a:rPr lang="ko-KR" altLang="en-US" sz="1600" dirty="0" err="1">
                <a:cs typeface="Times New Roman" panose="02020603050405020304" pitchFamily="18" charset="0"/>
              </a:rPr>
              <a:t>딥러닝의</a:t>
            </a:r>
            <a:r>
              <a:rPr lang="ko-KR" altLang="en-US" sz="1600" dirty="0">
                <a:cs typeface="Times New Roman" panose="02020603050405020304" pitchFamily="18" charset="0"/>
              </a:rPr>
              <a:t> 의미가 없지 않나</a:t>
            </a:r>
            <a:r>
              <a:rPr lang="en-US" altLang="ko-KR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7. RPN</a:t>
            </a:r>
            <a:r>
              <a:rPr lang="ko-KR" altLang="en-US" sz="1600" dirty="0">
                <a:cs typeface="Times New Roman" panose="02020603050405020304" pitchFamily="18" charset="0"/>
              </a:rPr>
              <a:t>을 </a:t>
            </a:r>
            <a:r>
              <a:rPr lang="en-US" altLang="ko-KR" sz="1600" dirty="0">
                <a:cs typeface="Times New Roman" panose="02020603050405020304" pitchFamily="18" charset="0"/>
              </a:rPr>
              <a:t>2D</a:t>
            </a:r>
            <a:r>
              <a:rPr lang="ko-KR" altLang="en-US" sz="1600" dirty="0">
                <a:cs typeface="Times New Roman" panose="02020603050405020304" pitchFamily="18" charset="0"/>
              </a:rPr>
              <a:t>로 </a:t>
            </a:r>
            <a:r>
              <a:rPr lang="ko-KR" altLang="en-US" sz="1600" dirty="0" err="1">
                <a:cs typeface="Times New Roman" panose="02020603050405020304" pitchFamily="18" charset="0"/>
              </a:rPr>
              <a:t>다운시키지</a:t>
            </a:r>
            <a:r>
              <a:rPr lang="ko-KR" altLang="en-US" sz="1600" dirty="0">
                <a:cs typeface="Times New Roman" panose="02020603050405020304" pitchFamily="18" charset="0"/>
              </a:rPr>
              <a:t> 말고</a:t>
            </a:r>
            <a:r>
              <a:rPr lang="en-US" altLang="ko-KR" sz="1600" dirty="0">
                <a:cs typeface="Times New Roman" panose="02020603050405020304" pitchFamily="18" charset="0"/>
              </a:rPr>
              <a:t>, 3D </a:t>
            </a:r>
            <a:r>
              <a:rPr lang="ko-KR" altLang="en-US" sz="1600" dirty="0">
                <a:cs typeface="Times New Roman" panose="02020603050405020304" pitchFamily="18" charset="0"/>
              </a:rPr>
              <a:t>그대로 쓰면 어떨까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   (</a:t>
            </a:r>
            <a:r>
              <a:rPr lang="ko-KR" altLang="en-US" sz="1600" dirty="0">
                <a:cs typeface="Times New Roman" panose="02020603050405020304" pitchFamily="18" charset="0"/>
              </a:rPr>
              <a:t>우선 </a:t>
            </a:r>
            <a:r>
              <a:rPr lang="en-US" altLang="ko-KR" sz="1600" dirty="0">
                <a:cs typeface="Times New Roman" panose="02020603050405020304" pitchFamily="18" charset="0"/>
              </a:rPr>
              <a:t>RPN</a:t>
            </a:r>
            <a:r>
              <a:rPr lang="ko-KR" altLang="en-US" sz="1600" dirty="0">
                <a:cs typeface="Times New Roman" panose="02020603050405020304" pitchFamily="18" charset="0"/>
              </a:rPr>
              <a:t>이 </a:t>
            </a:r>
            <a:r>
              <a:rPr lang="ko-KR" altLang="en-US" sz="1600" dirty="0" err="1">
                <a:cs typeface="Times New Roman" panose="02020603050405020304" pitchFamily="18" charset="0"/>
              </a:rPr>
              <a:t>뭔지부터</a:t>
            </a:r>
            <a:r>
              <a:rPr lang="ko-KR" altLang="en-US" sz="1600" dirty="0">
                <a:cs typeface="Times New Roman" panose="02020603050405020304" pitchFamily="18" charset="0"/>
              </a:rPr>
              <a:t> 알아보자</a:t>
            </a:r>
            <a:r>
              <a:rPr lang="en-US" altLang="ko-KR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8. </a:t>
            </a:r>
            <a:r>
              <a:rPr lang="en-US" altLang="ko-KR" sz="1600" dirty="0" err="1">
                <a:cs typeface="Times New Roman" panose="02020603050405020304" pitchFamily="18" charset="0"/>
              </a:rPr>
              <a:t>VoxelNet</a:t>
            </a:r>
            <a:r>
              <a:rPr lang="ko-KR" altLang="en-US" sz="1600" dirty="0">
                <a:cs typeface="Times New Roman" panose="02020603050405020304" pitchFamily="18" charset="0"/>
              </a:rPr>
              <a:t>의 </a:t>
            </a:r>
            <a:r>
              <a:rPr lang="en-US" altLang="ko-KR" sz="1600" dirty="0">
                <a:cs typeface="Times New Roman" panose="02020603050405020304" pitchFamily="18" charset="0"/>
              </a:rPr>
              <a:t>VFE</a:t>
            </a:r>
            <a:r>
              <a:rPr lang="ko-KR" altLang="en-US" sz="1600" dirty="0">
                <a:cs typeface="Times New Roman" panose="02020603050405020304" pitchFamily="18" charset="0"/>
              </a:rPr>
              <a:t>에서는 </a:t>
            </a:r>
            <a:r>
              <a:rPr lang="en-US" altLang="ko-KR" sz="1600" dirty="0">
                <a:cs typeface="Times New Roman" panose="02020603050405020304" pitchFamily="18" charset="0"/>
              </a:rPr>
              <a:t>point-wise feature</a:t>
            </a:r>
            <a:r>
              <a:rPr lang="ko-KR" altLang="en-US" sz="1600" dirty="0">
                <a:cs typeface="Times New Roman" panose="02020603050405020304" pitchFamily="18" charset="0"/>
              </a:rPr>
              <a:t>에 </a:t>
            </a:r>
            <a:r>
              <a:rPr lang="en-US" altLang="ko-KR" sz="1600" dirty="0">
                <a:cs typeface="Times New Roman" panose="02020603050405020304" pitchFamily="18" charset="0"/>
              </a:rPr>
              <a:t>inner-voxel </a:t>
            </a:r>
            <a:r>
              <a:rPr lang="ko-KR" altLang="en-US" sz="1600" dirty="0">
                <a:cs typeface="Times New Roman" panose="02020603050405020304" pitchFamily="18" charset="0"/>
              </a:rPr>
              <a:t>정보를 넣었다</a:t>
            </a:r>
            <a:br>
              <a:rPr lang="en-US" altLang="ko-KR" sz="1600" dirty="0">
                <a:cs typeface="Times New Roman" panose="02020603050405020304" pitchFamily="18" charset="0"/>
              </a:rPr>
            </a:br>
            <a:r>
              <a:rPr lang="en-US" altLang="ko-KR" sz="1600" dirty="0">
                <a:cs typeface="Times New Roman" panose="02020603050405020304" pitchFamily="18" charset="0"/>
              </a:rPr>
              <a:t>   (</a:t>
            </a:r>
            <a:r>
              <a:rPr lang="ko-KR" altLang="en-US" sz="1600" dirty="0">
                <a:cs typeface="Times New Roman" panose="02020603050405020304" pitchFamily="18" charset="0"/>
              </a:rPr>
              <a:t>같은 </a:t>
            </a:r>
            <a:r>
              <a:rPr lang="en-US" altLang="ko-KR" sz="1600" dirty="0">
                <a:cs typeface="Times New Roman" panose="02020603050405020304" pitchFamily="18" charset="0"/>
              </a:rPr>
              <a:t>voxel </a:t>
            </a:r>
            <a:r>
              <a:rPr lang="ko-KR" altLang="en-US" sz="1600" dirty="0">
                <a:cs typeface="Times New Roman" panose="02020603050405020304" pitchFamily="18" charset="0"/>
              </a:rPr>
              <a:t>안에 묶인 점들과 연관된 정보</a:t>
            </a:r>
            <a:r>
              <a:rPr lang="en-US" altLang="ko-KR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ko-KR" altLang="en-US" sz="1600" dirty="0">
                <a:cs typeface="Times New Roman" panose="02020603050405020304" pitchFamily="18" charset="0"/>
              </a:rPr>
              <a:t>   이를 확장해서</a:t>
            </a:r>
            <a:r>
              <a:rPr lang="en-US" altLang="ko-KR" sz="1600" dirty="0"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cs typeface="Times New Roman" panose="02020603050405020304" pitchFamily="18" charset="0"/>
              </a:rPr>
              <a:t>주변 </a:t>
            </a:r>
            <a:r>
              <a:rPr lang="en-US" altLang="ko-KR" sz="1600" dirty="0">
                <a:cs typeface="Times New Roman" panose="02020603050405020304" pitchFamily="18" charset="0"/>
              </a:rPr>
              <a:t>voxel</a:t>
            </a:r>
            <a:r>
              <a:rPr lang="ko-KR" altLang="en-US" sz="1600" dirty="0">
                <a:cs typeface="Times New Roman" panose="02020603050405020304" pitchFamily="18" charset="0"/>
              </a:rPr>
              <a:t>들 </a:t>
            </a:r>
            <a:r>
              <a:rPr lang="en-US" altLang="ko-KR" sz="1600" dirty="0">
                <a:cs typeface="Times New Roman" panose="02020603050405020304" pitchFamily="18" charset="0"/>
              </a:rPr>
              <a:t>(ex. </a:t>
            </a:r>
            <a:r>
              <a:rPr lang="ko-KR" altLang="en-US" sz="1600" dirty="0" err="1">
                <a:cs typeface="Times New Roman" panose="02020603050405020304" pitchFamily="18" charset="0"/>
              </a:rPr>
              <a:t>맞닿아있는</a:t>
            </a:r>
            <a:r>
              <a:rPr lang="ko-KR" altLang="en-US" sz="1600" dirty="0"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cs typeface="Times New Roman" panose="02020603050405020304" pitchFamily="18" charset="0"/>
              </a:rPr>
              <a:t>voxel 6</a:t>
            </a:r>
            <a:r>
              <a:rPr lang="ko-KR" altLang="en-US" sz="1600" dirty="0">
                <a:cs typeface="Times New Roman" panose="02020603050405020304" pitchFamily="18" charset="0"/>
              </a:rPr>
              <a:t>개</a:t>
            </a:r>
            <a:r>
              <a:rPr lang="en-US" altLang="ko-KR" sz="1600" dirty="0">
                <a:cs typeface="Times New Roman" panose="02020603050405020304" pitchFamily="18" charset="0"/>
              </a:rPr>
              <a:t>, 26</a:t>
            </a:r>
            <a:r>
              <a:rPr lang="ko-KR" altLang="en-US" sz="1600" dirty="0">
                <a:cs typeface="Times New Roman" panose="02020603050405020304" pitchFamily="18" charset="0"/>
              </a:rPr>
              <a:t>개 등</a:t>
            </a:r>
            <a:r>
              <a:rPr lang="en-US" altLang="ko-KR" sz="1600" dirty="0"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cs typeface="Times New Roman" panose="02020603050405020304" pitchFamily="18" charset="0"/>
              </a:rPr>
              <a:t>과의 점들까지도 연관된 정보</a:t>
            </a:r>
            <a:r>
              <a:rPr lang="en-US" altLang="ko-KR" sz="1600" dirty="0">
                <a:cs typeface="Times New Roman" panose="02020603050405020304" pitchFamily="18" charset="0"/>
              </a:rPr>
              <a:t>,</a:t>
            </a:r>
            <a:br>
              <a:rPr lang="en-US" altLang="ko-KR" sz="1600" dirty="0">
                <a:cs typeface="Times New Roman" panose="02020603050405020304" pitchFamily="18" charset="0"/>
              </a:rPr>
            </a:br>
            <a:r>
              <a:rPr lang="en-US" altLang="ko-KR" sz="1600" dirty="0">
                <a:cs typeface="Times New Roman" panose="02020603050405020304" pitchFamily="18" charset="0"/>
              </a:rPr>
              <a:t>   </a:t>
            </a:r>
            <a:r>
              <a:rPr lang="ko-KR" altLang="en-US" sz="1600" dirty="0">
                <a:cs typeface="Times New Roman" panose="02020603050405020304" pitchFamily="18" charset="0"/>
              </a:rPr>
              <a:t>혹은 전체 </a:t>
            </a:r>
            <a:r>
              <a:rPr lang="ko-KR" altLang="en-US" sz="1600" dirty="0" err="1">
                <a:cs typeface="Times New Roman" panose="02020603050405020304" pitchFamily="18" charset="0"/>
              </a:rPr>
              <a:t>점들과의</a:t>
            </a:r>
            <a:r>
              <a:rPr lang="ko-KR" altLang="en-US" sz="1600" dirty="0">
                <a:cs typeface="Times New Roman" panose="02020603050405020304" pitchFamily="18" charset="0"/>
              </a:rPr>
              <a:t> 연관된 정보를 </a:t>
            </a:r>
            <a:r>
              <a:rPr lang="en-US" altLang="ko-KR" sz="1600" dirty="0">
                <a:cs typeface="Times New Roman" panose="02020603050405020304" pitchFamily="18" charset="0"/>
              </a:rPr>
              <a:t>point-wise feature</a:t>
            </a:r>
            <a:r>
              <a:rPr lang="ko-KR" altLang="en-US" sz="1600" dirty="0">
                <a:cs typeface="Times New Roman" panose="02020603050405020304" pitchFamily="18" charset="0"/>
              </a:rPr>
              <a:t>에 넣으면 어떨까</a:t>
            </a:r>
          </a:p>
          <a:p>
            <a:pPr marL="0" indent="0">
              <a:buNone/>
            </a:pPr>
            <a:r>
              <a:rPr lang="en-US" altLang="ko-KR" sz="1600" dirty="0">
                <a:cs typeface="Times New Roman" panose="02020603050405020304" pitchFamily="18" charset="0"/>
              </a:rPr>
              <a:t>   (Convolution</a:t>
            </a:r>
            <a:r>
              <a:rPr lang="ko-KR" altLang="en-US" sz="1600" dirty="0">
                <a:cs typeface="Times New Roman" panose="02020603050405020304" pitchFamily="18" charset="0"/>
              </a:rPr>
              <a:t>과 의미가 겹쳐서 </a:t>
            </a:r>
            <a:r>
              <a:rPr lang="ko-KR" altLang="en-US" sz="1600" dirty="0" err="1">
                <a:cs typeface="Times New Roman" panose="02020603050405020304" pitchFamily="18" charset="0"/>
              </a:rPr>
              <a:t>별로일</a:t>
            </a:r>
            <a:r>
              <a:rPr lang="ko-KR" altLang="en-US" sz="1600" dirty="0">
                <a:cs typeface="Times New Roman" panose="02020603050405020304" pitchFamily="18" charset="0"/>
              </a:rPr>
              <a:t> 듯</a:t>
            </a:r>
            <a:r>
              <a:rPr lang="en-US" altLang="ko-KR" sz="1600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311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301A1-4203-1B0D-A8C5-DADAC53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02993-AF89-8353-49A2-17FC0FE9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아직 살피지 못한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loss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에서의 데이터 흐름을 추가로 파악해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SECOND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구조를 더 자세하게 분석한다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제시된 아이디어 중 괜찮은 성능 개선이 기대되는 아이디어를 코드에 적용시켜본다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47462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BD7F3-54E2-653B-57A8-E2944308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 및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8515C-19EB-7CB8-ED04-AB54728C6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931930"/>
          </a:xfrm>
        </p:spPr>
        <p:txBody>
          <a:bodyPr>
            <a:normAutofit fontScale="92500" lnSpcReduction="10000"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x, y, z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해당하는 개념이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depth, width, height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아니라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width, height, depth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BEV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2D 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SECOND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논문에서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equation 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바꾸면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(summation index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image pos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아닌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kernel pos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돌리면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GEMM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안 된다는데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이유가 뭔가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kernel pos (k)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실질적으로 곱해지는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zero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값들로만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이루어진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image col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만들기 위해서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(empty point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아직 안 빼서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GEMM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안 된다는 뜻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??)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SECOND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3.1.5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절에서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subscript 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의미가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 사용할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target value”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뜻인가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학습에서 나와야 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goal value?)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첨자는 말 그대로 정확한 실제 값이고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첨자는 편의를 위해 고정시킨 대체 값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(ex. car = 1.6 x 3.9 x 1.56)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 상의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vfe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도대체 무슨 일을 하는가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그냥 말 그대로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point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평균만 치고 끝 아닌가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FC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maxpool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concatenate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maxpool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일을 어디서 하는가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0817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93A695E-9284-6FB8-6B91-71AFFEEE4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659942"/>
              </p:ext>
            </p:extLst>
          </p:nvPr>
        </p:nvGraphicFramePr>
        <p:xfrm>
          <a:off x="911352" y="7031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4423A9-01F8-0B88-891B-793FFFE5096F}"/>
              </a:ext>
            </a:extLst>
          </p:cNvPr>
          <p:cNvCxnSpPr/>
          <p:nvPr/>
        </p:nvCxnSpPr>
        <p:spPr>
          <a:xfrm flipV="1">
            <a:off x="4800600" y="3694176"/>
            <a:ext cx="0" cy="713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210AD5-12C7-DE5C-B51E-5A98347E539B}"/>
              </a:ext>
            </a:extLst>
          </p:cNvPr>
          <p:cNvCxnSpPr/>
          <p:nvPr/>
        </p:nvCxnSpPr>
        <p:spPr>
          <a:xfrm flipV="1">
            <a:off x="7424928" y="3694176"/>
            <a:ext cx="0" cy="713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947117-01BA-2049-E9A7-FDB4523E712B}"/>
              </a:ext>
            </a:extLst>
          </p:cNvPr>
          <p:cNvCxnSpPr/>
          <p:nvPr/>
        </p:nvCxnSpPr>
        <p:spPr>
          <a:xfrm flipV="1">
            <a:off x="10113264" y="3694176"/>
            <a:ext cx="0" cy="713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422000-2548-533B-9DEB-7B689FFDE9C4}"/>
              </a:ext>
            </a:extLst>
          </p:cNvPr>
          <p:cNvSpPr txBox="1"/>
          <p:nvPr/>
        </p:nvSpPr>
        <p:spPr>
          <a:xfrm>
            <a:off x="4350258" y="4546275"/>
            <a:ext cx="155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MeanVFE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B24AA-2E01-5C55-A074-8CDF6E67C84C}"/>
              </a:ext>
            </a:extLst>
          </p:cNvPr>
          <p:cNvSpPr txBox="1"/>
          <p:nvPr/>
        </p:nvSpPr>
        <p:spPr>
          <a:xfrm>
            <a:off x="6832854" y="4544568"/>
            <a:ext cx="2210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VoxelBackBone8x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79F86-D158-6B40-0DF3-C404E3068A49}"/>
              </a:ext>
            </a:extLst>
          </p:cNvPr>
          <p:cNvSpPr txBox="1"/>
          <p:nvPr/>
        </p:nvSpPr>
        <p:spPr>
          <a:xfrm>
            <a:off x="6832854" y="5611941"/>
            <a:ext cx="2402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HeightCompression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51D10-83E4-A483-D754-445DFE268A65}"/>
              </a:ext>
            </a:extLst>
          </p:cNvPr>
          <p:cNvSpPr txBox="1"/>
          <p:nvPr/>
        </p:nvSpPr>
        <p:spPr>
          <a:xfrm>
            <a:off x="9565385" y="4528908"/>
            <a:ext cx="230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BaseBEVBackbone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D7DA4-B2D6-0ACF-541F-68A54025FE5D}"/>
              </a:ext>
            </a:extLst>
          </p:cNvPr>
          <p:cNvSpPr txBox="1"/>
          <p:nvPr/>
        </p:nvSpPr>
        <p:spPr>
          <a:xfrm>
            <a:off x="9565385" y="5611941"/>
            <a:ext cx="2402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AnchorHeadSingle</a:t>
            </a:r>
            <a:endParaRPr lang="ko-KR" altLang="en-US" dirty="0"/>
          </a:p>
        </p:txBody>
      </p:sp>
      <p:sp>
        <p:nvSpPr>
          <p:cNvPr id="20" name="십자형 19">
            <a:extLst>
              <a:ext uri="{FF2B5EF4-FFF2-40B4-BE49-F238E27FC236}">
                <a16:creationId xmlns:a16="http://schemas.microsoft.com/office/drawing/2014/main" id="{19D7435F-A48A-602A-7A49-12598AD6A8B1}"/>
              </a:ext>
            </a:extLst>
          </p:cNvPr>
          <p:cNvSpPr/>
          <p:nvPr/>
        </p:nvSpPr>
        <p:spPr>
          <a:xfrm>
            <a:off x="7150608" y="5008754"/>
            <a:ext cx="548640" cy="548640"/>
          </a:xfrm>
          <a:prstGeom prst="plus">
            <a:avLst>
              <a:gd name="adj" fmla="val 41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>
            <a:extLst>
              <a:ext uri="{FF2B5EF4-FFF2-40B4-BE49-F238E27FC236}">
                <a16:creationId xmlns:a16="http://schemas.microsoft.com/office/drawing/2014/main" id="{22B41B2D-EA9F-9AE3-0C46-AF2BC92FF100}"/>
              </a:ext>
            </a:extLst>
          </p:cNvPr>
          <p:cNvSpPr/>
          <p:nvPr/>
        </p:nvSpPr>
        <p:spPr>
          <a:xfrm>
            <a:off x="9838944" y="5008754"/>
            <a:ext cx="548640" cy="548640"/>
          </a:xfrm>
          <a:prstGeom prst="plus">
            <a:avLst>
              <a:gd name="adj" fmla="val 41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0155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 err="1">
                <a:latin typeface="Consolas" panose="020B0609020204030204" pitchFamily="49" charset="0"/>
              </a:rPr>
              <a:t>MeanVFE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E3BA4-9E56-E489-14E5-A6DC30DB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['voxels'] </a:t>
            </a:r>
            <a:r>
              <a:rPr lang="en-US" altLang="ko-KR" sz="18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voxel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안에 들어있는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point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정보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(x, y, z, r)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max_points_per_voxel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개씩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묶은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		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형태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['</a:t>
            </a:r>
            <a:r>
              <a:rPr lang="en-US" altLang="ko-KR" sz="18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voxel_features</a:t>
            </a:r>
            <a:r>
              <a:rPr lang="en-US" altLang="ko-KR" sz="18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r>
              <a:rPr lang="en-US" altLang="ko-KR" sz="18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(x, y, z, r)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voxel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안에서 평균을 내어 저장한 것</a:t>
            </a:r>
            <a:endParaRPr lang="en-US" altLang="ko-KR" dirty="0"/>
          </a:p>
          <a:p>
            <a:endParaRPr lang="en-US" altLang="ko-KR" sz="1800" dirty="0">
              <a:effectLst/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MeanVFE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그저 각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voxel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별로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point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(x, y, z, r)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값의 평균만을 처리하는 모듈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논문에서의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voxel feature encoding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레이어에 해당하는</a:t>
            </a:r>
            <a:b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linear – batch normalization –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과정과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element-wise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maxpool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– locally aggregate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과정은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처리하지 않는다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D2B661A-7F29-F979-3510-347C7E7B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31" y="1618678"/>
            <a:ext cx="4000500" cy="1762125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7572639-6932-BF9E-D0F0-07332DA3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72" y="2571178"/>
            <a:ext cx="550608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554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>
                <a:latin typeface="Consolas" panose="020B0609020204030204" pitchFamily="49" charset="0"/>
              </a:rPr>
              <a:t>VoxelBackBone8x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E3BA4-9E56-E489-14E5-A6DC30DB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['</a:t>
            </a:r>
            <a:r>
              <a:rPr lang="en-US" altLang="ko-KR" sz="1800" kern="1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voxel_features</a:t>
            </a:r>
            <a:r>
              <a:rPr lang="en-US" altLang="ko-KR" sz="18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MeanVFE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출력인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voxel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point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(x, y, z, r)</a:t>
            </a:r>
          </a:p>
          <a:p>
            <a:r>
              <a:rPr lang="en-US" altLang="ko-KR" sz="18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['</a:t>
            </a:r>
            <a:r>
              <a:rPr lang="en-US" altLang="ko-KR" sz="1800" kern="10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voxel_coords</a:t>
            </a:r>
            <a:r>
              <a:rPr lang="en-US" altLang="ko-KR" sz="18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voxel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point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위치에 해당하는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coordinate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(SECOND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논문에서의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spatial index)</a:t>
            </a:r>
          </a:p>
          <a:p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oint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coordinate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변환 예시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(12.0458 + 0) ÷ 0.05 = 240.916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240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		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(-1.9294 + 40) ÷ 0.05 = 761.412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761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		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z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(-0.2634 + 3) ÷ 0.1 = 27.366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27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E7878-1CD2-6EAF-89D9-832BE85A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" y="1692402"/>
            <a:ext cx="5325110" cy="180975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031C601-0471-3270-2EF2-3C06E645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2482977"/>
            <a:ext cx="545846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25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ECFD93-A573-096A-8653-719A4339AC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7531608" y="2655857"/>
            <a:ext cx="4227576" cy="2399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>
                <a:latin typeface="Consolas" panose="020B0609020204030204" pitchFamily="49" charset="0"/>
              </a:rPr>
              <a:t>VoxelBackBone8x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E3BA4-9E56-E489-14E5-A6DC30DB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648" y="5682743"/>
            <a:ext cx="6193536" cy="810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Sparse Convolution Tensor </a:t>
            </a:r>
            <a:r>
              <a:rPr lang="ko-KR" altLang="en-US" sz="1800" dirty="0"/>
              <a:t>이용하여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Sparse Convolution </a:t>
            </a:r>
            <a:r>
              <a:rPr lang="ko-KR" altLang="en-US" sz="1800" dirty="0"/>
              <a:t>수행</a:t>
            </a:r>
            <a:endParaRPr lang="en-US" altLang="ko-KR" sz="1800" dirty="0"/>
          </a:p>
        </p:txBody>
      </p:sp>
      <p:pic>
        <p:nvPicPr>
          <p:cNvPr id="3" name="그림 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9590DC7-C731-EDBF-7312-A2094271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2166176"/>
            <a:ext cx="3267075" cy="1095375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6049F5B-F22E-28F0-A57D-93A7D03C6B90}"/>
              </a:ext>
            </a:extLst>
          </p:cNvPr>
          <p:cNvSpPr txBox="1">
            <a:spLocks/>
          </p:cNvSpPr>
          <p:nvPr/>
        </p:nvSpPr>
        <p:spPr>
          <a:xfrm>
            <a:off x="4041648" y="2166177"/>
            <a:ext cx="6193536" cy="97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['</a:t>
            </a:r>
            <a:r>
              <a:rPr lang="en-US" altLang="ko-KR" sz="1800" kern="100" dirty="0" err="1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voxel_features</a:t>
            </a:r>
            <a:r>
              <a:rPr lang="en-US" altLang="ko-KR" sz="18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800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['</a:t>
            </a:r>
            <a:r>
              <a:rPr lang="en-US" altLang="ko-KR" sz="1800" kern="100" dirty="0" err="1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voxel_coords</a:t>
            </a:r>
            <a:r>
              <a:rPr lang="en-US" altLang="ko-KR" sz="18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800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sz="1800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통해</a:t>
            </a:r>
            <a:endParaRPr lang="en-US" altLang="ko-KR" sz="1800" kern="100" dirty="0"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Sparse Convolution Tensor </a:t>
            </a:r>
            <a:r>
              <a:rPr lang="ko-KR" altLang="en-US" sz="1800" kern="100" dirty="0"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생성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D6FA25-990D-EF75-017E-9EF59897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" y="4472116"/>
            <a:ext cx="28670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232E22-CDBF-0A63-8491-2A950C645E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8592126" y="4428197"/>
            <a:ext cx="2984209" cy="2126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>
                <a:latin typeface="Consolas" panose="020B0609020204030204" pitchFamily="49" charset="0"/>
              </a:rPr>
              <a:t>VoxelBackBone8x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E3BA4-9E56-E489-14E5-A6DC30DB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sparse convolution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결과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	  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계산된 차원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 x C x H x W x D)</a:t>
            </a:r>
            <a:endParaRPr lang="en-US" altLang="ko-KR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9B654B2-461E-86C2-77D8-55F6BA6F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8211"/>
            <a:ext cx="4419600" cy="2914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C9C166-DDFF-E60E-F225-FAB5C2AB7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871" y="1688211"/>
            <a:ext cx="455358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761E42-E066-ED99-64DB-9287563A4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871" y="2120201"/>
            <a:ext cx="3394075" cy="167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CE216A-EC85-491A-E106-111E4FA0E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871" y="2528696"/>
            <a:ext cx="3819525" cy="1600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F20F87-1B0A-A686-7ADB-EB64DD50F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871" y="2937191"/>
            <a:ext cx="3895725" cy="180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E88F6E-06B1-1FB0-EADD-D72FEAC68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871" y="3366641"/>
            <a:ext cx="3943350" cy="190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8AF143-5A2E-A8E7-46B1-DF0C24F8F7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870" y="3759896"/>
            <a:ext cx="3819525" cy="238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3CF30C-6E2E-B81D-6369-1E22D444E0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2870" y="4194996"/>
            <a:ext cx="35718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>
                <a:latin typeface="Consolas" panose="020B0609020204030204" pitchFamily="49" charset="0"/>
              </a:rPr>
              <a:t>VoxelBackBone8x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E3BA4-9E56-E489-14E5-A6DC30DB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VoxelBackBone8x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아웃풋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z-axis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차원을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줄여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2D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변경하기 쉽게 만든 데이터를 출력한다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D4FA74-2A29-F499-77DF-24CDD153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18" y="2916238"/>
            <a:ext cx="5731510" cy="584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6CF083-873C-E5F3-D7A0-4BC295E7B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4" y="1690688"/>
            <a:ext cx="532511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36F5-F7B6-AEA4-E847-93F445D8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SECOND </a:t>
            </a:r>
            <a:r>
              <a:rPr lang="ko-KR" altLang="en-US" sz="3200" dirty="0"/>
              <a:t>모델에서의 데이터 흐름을 통해 모델 파악하기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en-US" altLang="ko-KR" sz="3200" dirty="0" err="1">
                <a:latin typeface="Consolas" panose="020B0609020204030204" pitchFamily="49" charset="0"/>
              </a:rPr>
              <a:t>HeightCompression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34E3BA4-9E56-E489-14E5-A6DC30DBC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r>
                  <a:rPr lang="en-US" altLang="ko-KR" sz="1800" dirty="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['</a:t>
                </a:r>
                <a:r>
                  <a:rPr lang="en-US" altLang="ko-KR" sz="1800" dirty="0" err="1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encoded_spconv_</a:t>
                </a:r>
                <a:r>
                  <a:rPr lang="en-US" altLang="ko-KR" sz="18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tensor</a:t>
                </a:r>
                <a:r>
                  <a:rPr lang="en-US" altLang="ko-KR" sz="1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']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Batch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Channel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Height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Width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Depth</a:t>
                </a:r>
              </a:p>
              <a:p>
                <a:endParaRPr lang="en-US" altLang="ko-KR" sz="1800" dirty="0"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2D 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데이터로 바꾸기 위해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Channel(128)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Height(2)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곱하</a:t>
                </a:r>
                <a:r>
                  <a:rPr lang="ko-KR" altLang="en-US" sz="18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여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z-axis (height) </a:t>
                </a:r>
                <a:r>
                  <a:rPr lang="ko-KR" altLang="ko-KR" sz="1800" dirty="0">
                    <a:cs typeface="Times New Roman" panose="02020603050405020304" pitchFamily="18" charset="0"/>
                  </a:rPr>
                  <a:t>차원을 없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애고 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Channel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을 </a:t>
                </a:r>
                <a:r>
                  <a:rPr lang="en-US" altLang="ko-KR" sz="1800" dirty="0">
                    <a:cs typeface="Times New Roman" panose="02020603050405020304" pitchFamily="18" charset="0"/>
                  </a:rPr>
                  <a:t>256</a:t>
                </a:r>
                <a:r>
                  <a:rPr lang="ko-KR" altLang="en-US" sz="1800" dirty="0">
                    <a:cs typeface="Times New Roman" panose="02020603050405020304" pitchFamily="18" charset="0"/>
                  </a:rPr>
                  <a:t>으로 늘림</a:t>
                </a:r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['</a:t>
                </a:r>
                <a:r>
                  <a:rPr lang="en-US" altLang="ko-KR" sz="1800" dirty="0" err="1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spatial_</a:t>
                </a:r>
                <a:r>
                  <a:rPr lang="en-US" altLang="ko-KR" sz="18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features</a:t>
                </a:r>
                <a:r>
                  <a:rPr lang="en-US" altLang="ko-KR" sz="1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']</a:t>
                </a:r>
                <a:r>
                  <a:rPr lang="en-US" altLang="ko-KR" sz="18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Batch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Channel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Width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Depth</a:t>
                </a:r>
                <a:endParaRPr lang="en-US" altLang="ko-KR" sz="1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34E3BA4-9E56-E489-14E5-A6DC30DBC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3425280-46A6-761D-5C27-E1FC780E5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26" y="1917065"/>
            <a:ext cx="3381375" cy="1571625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1F5488D-4708-1A8F-24B8-B6098099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846" y="2518410"/>
            <a:ext cx="5731510" cy="9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592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1523</Words>
  <Application>Microsoft Office PowerPoint</Application>
  <PresentationFormat>와이드스크린</PresentationFormat>
  <Paragraphs>180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Consolas</vt:lpstr>
      <vt:lpstr>Office 테마</vt:lpstr>
      <vt:lpstr>2023 졸업프로젝트 3D Object Detection</vt:lpstr>
      <vt:lpstr>목차</vt:lpstr>
      <vt:lpstr>SECOND 모델에서의 데이터 흐름을 통해 모델 파악하기</vt:lpstr>
      <vt:lpstr>SECOND 모델에서의 데이터 흐름을 통해 모델 파악하기 - MeanVFE</vt:lpstr>
      <vt:lpstr>SECOND 모델에서의 데이터 흐름을 통해 모델 파악하기 - VoxelBackBone8x</vt:lpstr>
      <vt:lpstr>SECOND 모델에서의 데이터 흐름을 통해 모델 파악하기 - VoxelBackBone8x</vt:lpstr>
      <vt:lpstr>SECOND 모델에서의 데이터 흐름을 통해 모델 파악하기 - VoxelBackBone8x</vt:lpstr>
      <vt:lpstr>SECOND 모델에서의 데이터 흐름을 통해 모델 파악하기 - VoxelBackBone8x</vt:lpstr>
      <vt:lpstr>SECOND 모델에서의 데이터 흐름을 통해 모델 파악하기 - HeightCompression</vt:lpstr>
      <vt:lpstr>SECOND 모델에서의 데이터 흐름을 통해 모델 파악하기 - BaseBEVBackbone</vt:lpstr>
      <vt:lpstr>SECOND 모델에서의 데이터 흐름을 통해 모델 파악하기 - BaseBEVBackbone</vt:lpstr>
      <vt:lpstr>SECOND 모델에서의 데이터 흐름을 통해 모델 파악하기 - BaseBEVBackbone</vt:lpstr>
      <vt:lpstr>SECOND 모델에서의 데이터 흐름을 통해 모델 파악하기 - AnchorHeadSingle</vt:lpstr>
      <vt:lpstr>SECOND 모델에서의 데이터 흐름을 통해 모델 파악하기 - AnchorHeadSingle</vt:lpstr>
      <vt:lpstr>SECOND 모델에서의 데이터 흐름을 통해 모델 파악하기 - AnchorHeadSingle</vt:lpstr>
      <vt:lpstr>SECOND 모델에서의 데이터 흐름을 통해 모델 파악하기 - AnchorHeadSingle</vt:lpstr>
      <vt:lpstr>모델 변경 실습</vt:lpstr>
      <vt:lpstr>모델 변경 실습 - 결과</vt:lpstr>
      <vt:lpstr>모델 변경 실습 - 결과</vt:lpstr>
      <vt:lpstr>아이디어 제시</vt:lpstr>
      <vt:lpstr>아이디어 제시</vt:lpstr>
      <vt:lpstr>향후 계획</vt:lpstr>
      <vt:lpstr>피드백 및 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졸업프로젝트 3D Object Detection</dc:title>
  <dc:creator>윤성우</dc:creator>
  <cp:lastModifiedBy>윤성우</cp:lastModifiedBy>
  <cp:revision>128</cp:revision>
  <dcterms:created xsi:type="dcterms:W3CDTF">2023-03-05T09:58:56Z</dcterms:created>
  <dcterms:modified xsi:type="dcterms:W3CDTF">2023-07-28T00:53:25Z</dcterms:modified>
</cp:coreProperties>
</file>