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6" autoAdjust="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우" userId="be93ea6c-ea34-44f8-adee-e438f21cf7ad" providerId="ADAL" clId="{57B30385-E175-48F0-83D8-F3740258641B}"/>
    <pc:docChg chg="modSld">
      <pc:chgData name="윤성우" userId="be93ea6c-ea34-44f8-adee-e438f21cf7ad" providerId="ADAL" clId="{57B30385-E175-48F0-83D8-F3740258641B}" dt="2023-09-11T13:19:42.969" v="9" actId="1038"/>
      <pc:docMkLst>
        <pc:docMk/>
      </pc:docMkLst>
      <pc:sldChg chg="modSp mod">
        <pc:chgData name="윤성우" userId="be93ea6c-ea34-44f8-adee-e438f21cf7ad" providerId="ADAL" clId="{57B30385-E175-48F0-83D8-F3740258641B}" dt="2023-09-11T12:29:39.912" v="6" actId="20577"/>
        <pc:sldMkLst>
          <pc:docMk/>
          <pc:sldMk cId="1732052637" sldId="257"/>
        </pc:sldMkLst>
        <pc:spChg chg="mod">
          <ac:chgData name="윤성우" userId="be93ea6c-ea34-44f8-adee-e438f21cf7ad" providerId="ADAL" clId="{57B30385-E175-48F0-83D8-F3740258641B}" dt="2023-09-11T12:29:39.912" v="6" actId="20577"/>
          <ac:spMkLst>
            <pc:docMk/>
            <pc:sldMk cId="1732052637" sldId="257"/>
            <ac:spMk id="3" creationId="{6B140320-553D-8908-D2E6-C0E3460908D4}"/>
          </ac:spMkLst>
        </pc:spChg>
      </pc:sldChg>
      <pc:sldChg chg="modSp mod">
        <pc:chgData name="윤성우" userId="be93ea6c-ea34-44f8-adee-e438f21cf7ad" providerId="ADAL" clId="{57B30385-E175-48F0-83D8-F3740258641B}" dt="2023-09-11T13:03:36.922" v="7" actId="1038"/>
        <pc:sldMkLst>
          <pc:docMk/>
          <pc:sldMk cId="3733719881" sldId="291"/>
        </pc:sldMkLst>
        <pc:picChg chg="mod">
          <ac:chgData name="윤성우" userId="be93ea6c-ea34-44f8-adee-e438f21cf7ad" providerId="ADAL" clId="{57B30385-E175-48F0-83D8-F3740258641B}" dt="2023-09-11T13:03:36.922" v="7" actId="1038"/>
          <ac:picMkLst>
            <pc:docMk/>
            <pc:sldMk cId="3733719881" sldId="291"/>
            <ac:picMk id="5" creationId="{61105355-049A-CFFB-FD77-29A613EDA84E}"/>
          </ac:picMkLst>
        </pc:picChg>
      </pc:sldChg>
      <pc:sldChg chg="modSp mod">
        <pc:chgData name="윤성우" userId="be93ea6c-ea34-44f8-adee-e438f21cf7ad" providerId="ADAL" clId="{57B30385-E175-48F0-83D8-F3740258641B}" dt="2023-09-11T13:18:08.407" v="8" actId="1076"/>
        <pc:sldMkLst>
          <pc:docMk/>
          <pc:sldMk cId="3887753387" sldId="294"/>
        </pc:sldMkLst>
        <pc:picChg chg="mod">
          <ac:chgData name="윤성우" userId="be93ea6c-ea34-44f8-adee-e438f21cf7ad" providerId="ADAL" clId="{57B30385-E175-48F0-83D8-F3740258641B}" dt="2023-09-11T13:18:08.407" v="8" actId="1076"/>
          <ac:picMkLst>
            <pc:docMk/>
            <pc:sldMk cId="3887753387" sldId="294"/>
            <ac:picMk id="5" creationId="{8C4FFB93-7C61-1F7D-349A-4CF6498203BA}"/>
          </ac:picMkLst>
        </pc:picChg>
      </pc:sldChg>
      <pc:sldChg chg="modSp mod">
        <pc:chgData name="윤성우" userId="be93ea6c-ea34-44f8-adee-e438f21cf7ad" providerId="ADAL" clId="{57B30385-E175-48F0-83D8-F3740258641B}" dt="2023-09-11T13:19:42.969" v="9" actId="1038"/>
        <pc:sldMkLst>
          <pc:docMk/>
          <pc:sldMk cId="839115188" sldId="295"/>
        </pc:sldMkLst>
        <pc:picChg chg="mod">
          <ac:chgData name="윤성우" userId="be93ea6c-ea34-44f8-adee-e438f21cf7ad" providerId="ADAL" clId="{57B30385-E175-48F0-83D8-F3740258641B}" dt="2023-09-11T13:19:42.969" v="9" actId="1038"/>
          <ac:picMkLst>
            <pc:docMk/>
            <pc:sldMk cId="839115188" sldId="295"/>
            <ac:picMk id="5" creationId="{5E69FBAD-4BBC-1A95-79F3-000E40D81E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A482-9B6C-8BF0-93A1-E7D5CBD1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EC785-046C-3686-B6AB-7C90D10B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69C9E-8032-123F-10D2-87A38AA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1E98-9685-82E1-E410-E3FF7C82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9A25F-6358-A636-3DDE-3DB3EF1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085F-1999-2960-18F2-150C24F9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670CB-E06B-3E52-F2AF-99919D77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07D0F-63C3-3739-F857-4B63990B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C945A-EE63-1C34-C039-1DC7FB6B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71616-6FEA-506A-C3BA-EAAB912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34EF6-0797-FC0E-26FB-DEEC00832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8A2F3-7BC7-3C2D-54AC-6B494108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2E16-F41D-79E7-46D2-93B979A6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A07B2-7653-1708-2018-047840F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1BAF-378C-4E49-2781-157DD02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CC4A-C4AC-BB35-864F-460970E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8EA45-A3C9-ABAC-F9A7-5979123D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9CFB-30B9-F335-FFCC-4A1BAEF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0F5D6-AC85-1BE7-BD86-0BF7915E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46A7-FF52-67C0-1FE9-D3B1AE4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FB07-C234-B875-E4FB-C9D715E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86810-8D75-6AD9-1B9C-8AB913E1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F5BB0-4E6A-27BA-CF59-7CFBB9F8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2AE85-1308-0191-AE98-19545019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8890-F2AE-C578-31E4-79F11DFD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6AB9-6730-33F4-4BB9-623B8F15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4BAAC-9FB3-5F76-4366-36854A2D1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BD1AE-1AF3-20E0-452E-A2982435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1C1A2-D14B-CC8E-1A2F-AD70B13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CD62F-915B-FDF3-E8EB-B083E449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C2FD2-6231-480D-2227-437D7A95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8AE1-9A5B-CA4D-1BC3-A3AF7C4E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39F50-49CE-2399-FC5B-AC300321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5E490-21FB-6F24-A2F3-73C7235C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48330-6849-E10E-A67B-D67B1148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F4DEE-2550-0C6F-5930-9A989DB0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D31B5-FF3B-0A45-5B79-4ACE6EE5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D1C36A-DC4F-5D50-3599-D22B6A2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6AF95-83ED-F262-F162-54321B3B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2B3C-7F70-756D-E49D-16BA2254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22B3C-46EB-0C3A-E4DE-534EE3C4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BD139-B067-E4FA-1979-4737A0A2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2D04C4-BD54-36AA-9D36-328FFBC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9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FBCD5-C212-73AA-A66B-CB6A2BDD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9DB75-95BB-C8AB-6AC9-758E52B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4AD3C-0DB3-C027-44AC-C29F7BE7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2A59-F95E-18B8-55B1-2F9E596C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B83EF-E491-E261-6430-E1163F2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CB55E-142D-F97A-AC74-0194DD78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D81A-C764-C475-5AFA-D7AB4EC8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34BF9-1543-FDF7-111D-4CE31D5C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1575-D97D-429B-9C4E-2339571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C2D3-A4A6-C70A-8BA3-457D83F5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43C65-F083-30D0-42B2-16E1BC163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28297-3262-441D-824F-DA8B19BB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D2C35-2B8E-EC9F-290C-78F53BE1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CC82D-440D-AC0E-BF0E-77123095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E57EA-722B-34D8-1C4D-6F805BEE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2EB17-820E-C58E-BDAD-568F6300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A81D-F022-D6CF-F9E5-04CD6782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68E90-81A3-1430-B01C-A4ACED37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C324-8B2C-4141-9D39-FB8F768AA06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B630B-D4F9-D624-62C3-BC06D90CD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A4747-F7F8-303D-55F4-5CD8EFF1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7225-EF35-035F-02C5-8594D19B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58"/>
            <a:ext cx="10515600" cy="260413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2023 </a:t>
            </a:r>
            <a:r>
              <a:rPr lang="ko-KR" altLang="en-US" dirty="0"/>
              <a:t>졸업프로젝트</a:t>
            </a:r>
            <a:br>
              <a:rPr lang="en-US" altLang="ko-KR" dirty="0"/>
            </a:br>
            <a:r>
              <a:rPr lang="en-US" altLang="ko-KR" dirty="0"/>
              <a:t>3D Object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40320-553D-8908-D2E6-C0E34609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3844"/>
            <a:ext cx="10515600" cy="196599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2023. 9. 5.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신상윤</a:t>
            </a:r>
            <a:r>
              <a:rPr lang="en-US" altLang="ko-KR" dirty="0"/>
              <a:t>, </a:t>
            </a:r>
            <a:r>
              <a:rPr lang="ko-KR" altLang="en-US" dirty="0"/>
              <a:t>윤성우</a:t>
            </a:r>
          </a:p>
        </p:txBody>
      </p:sp>
    </p:spTree>
    <p:extLst>
      <p:ext uri="{BB962C8B-B14F-4D97-AF65-F5344CB8AC3E}">
        <p14:creationId xmlns:p14="http://schemas.microsoft.com/office/powerpoint/2010/main" val="173205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2A258-5F4B-77D4-F923-8CA0E85A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D5B47-0ED4-37F4-8345-7774F5E2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5FCA1D-27E4-7225-26A7-B4A7770D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A4EB3-A8D7-2F78-1392-8757294F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 </a:t>
            </a:r>
            <a:r>
              <a:rPr lang="en-US" altLang="ko-KR" dirty="0"/>
              <a:t>– </a:t>
            </a:r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070CA-44AB-6884-0F0F-A26AE009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Second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mysecond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F01390-9635-7734-4EA5-6513F6E9C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" y="4604730"/>
            <a:ext cx="11933753" cy="580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AEEAEA-8D7E-4B79-F18B-789A59F42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90" y="2550216"/>
            <a:ext cx="8262215" cy="5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A4EB3-A8D7-2F78-1392-8757294F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 </a:t>
            </a:r>
            <a:r>
              <a:rPr lang="en-US" altLang="ko-KR" dirty="0"/>
              <a:t>– Car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070CA-44AB-6884-0F0F-A26AE009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Second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mysecond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B39DD5-89C9-F5E9-EEED-3B7D562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9" y="4634013"/>
            <a:ext cx="11975451" cy="1397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888DAE-1C88-32EF-2315-3FDCF617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9" y="2330992"/>
            <a:ext cx="7807525" cy="13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A4EB3-A8D7-2F78-1392-8757294F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 </a:t>
            </a:r>
            <a:r>
              <a:rPr lang="en-US" altLang="ko-KR" dirty="0"/>
              <a:t>– Pedestrian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070CA-44AB-6884-0F0F-A26AE009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Second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mysecond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3171A-40B2-B025-4E02-A122EBAA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2" y="4472089"/>
            <a:ext cx="11776496" cy="1927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29F313-5BA6-AA0D-87BD-4B4BC020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69" y="1948166"/>
            <a:ext cx="7808279" cy="19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9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A4EB3-A8D7-2F78-1392-8757294F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 </a:t>
            </a:r>
            <a:r>
              <a:rPr lang="en-US" altLang="ko-KR" dirty="0"/>
              <a:t>– Cyclist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070CA-44AB-6884-0F0F-A26AE009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Second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mysecond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816F7-03C6-939A-FDA8-EF780309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71" y="2093188"/>
            <a:ext cx="8092414" cy="1908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9BE632-EEA8-B042-7EED-41BC3D59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5" y="4540926"/>
            <a:ext cx="11892770" cy="19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0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A4EB3-A8D7-2F78-1392-8757294F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 – </a:t>
            </a:r>
            <a:r>
              <a:rPr lang="ko-KR" altLang="en-US" dirty="0"/>
              <a:t>결과 해석</a:t>
            </a:r>
            <a:r>
              <a:rPr lang="en-US" altLang="ko-KR" dirty="0"/>
              <a:t>, </a:t>
            </a:r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070CA-44AB-6884-0F0F-A26AE009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실험을 더 돌려보아야 하겠지만 나머지는 비슷하고</a:t>
            </a:r>
            <a:r>
              <a:rPr lang="en-US" altLang="ko-KR" dirty="0"/>
              <a:t>, Cyclist</a:t>
            </a:r>
            <a:r>
              <a:rPr lang="ko-KR" altLang="en-US" dirty="0"/>
              <a:t>에서 정확도가 약간 올랐다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이는 자동차</a:t>
            </a:r>
            <a:r>
              <a:rPr lang="en-US" altLang="ko-KR" dirty="0"/>
              <a:t>, </a:t>
            </a:r>
            <a:r>
              <a:rPr lang="ko-KR" altLang="en-US" dirty="0"/>
              <a:t>보행자는 형태가 비슷하고</a:t>
            </a:r>
            <a:r>
              <a:rPr lang="en-US" altLang="ko-KR" dirty="0"/>
              <a:t> feature</a:t>
            </a:r>
            <a:r>
              <a:rPr lang="ko-KR" altLang="en-US" dirty="0"/>
              <a:t>가 모여 있어 분산에 큰 영향을 안 받지만</a:t>
            </a:r>
            <a:r>
              <a:rPr lang="en-US" altLang="ko-KR" dirty="0"/>
              <a:t>, Cyclist</a:t>
            </a:r>
            <a:r>
              <a:rPr lang="ko-KR" altLang="en-US" dirty="0"/>
              <a:t>는 형태와 </a:t>
            </a:r>
            <a:r>
              <a:rPr lang="en-US" altLang="ko-KR" dirty="0"/>
              <a:t>feature</a:t>
            </a:r>
            <a:r>
              <a:rPr lang="ko-KR" altLang="en-US" dirty="0"/>
              <a:t>가 더 퍼져 있어 분산에 영향을 받은 것으로 예상된다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건드릴 수 있는 다른 부분들도 최대한 여러 </a:t>
            </a:r>
            <a:r>
              <a:rPr lang="ko-KR" altLang="en-US"/>
              <a:t>아이디어로 생각나는 대로 </a:t>
            </a:r>
            <a:r>
              <a:rPr lang="ko-KR" altLang="en-US" dirty="0"/>
              <a:t>건드릴 예정이다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2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6ADB6-6D65-D85D-A656-F35C98DA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2A7C9-1016-36EC-54E1-AB5F61A2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SecondNet</a:t>
            </a:r>
            <a:r>
              <a:rPr lang="en-US" altLang="ko-KR" dirty="0"/>
              <a:t> </a:t>
            </a:r>
            <a:r>
              <a:rPr lang="ko-KR" altLang="en-US" dirty="0"/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228696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2165-70D4-6BC2-CD00-7B46F885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837"/>
            <a:ext cx="10515600" cy="48561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meanVFE_SY</a:t>
            </a:r>
            <a:r>
              <a:rPr lang="en-US" altLang="ko-KR" dirty="0"/>
              <a:t> : </a:t>
            </a:r>
            <a:r>
              <a:rPr lang="en-US" altLang="ko-KR" dirty="0" err="1"/>
              <a:t>meanVFE</a:t>
            </a:r>
            <a:r>
              <a:rPr lang="ko-KR" altLang="en-US" dirty="0"/>
              <a:t>를 수정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점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sampling </a:t>
            </a:r>
            <a:r>
              <a:rPr lang="ko-KR" altLang="en-US" dirty="0"/>
              <a:t>방법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541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D5669-EBB7-1914-0697-E1B1BD2B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39344-80CD-0E53-7D99-2ED0632C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Second</a:t>
            </a:r>
            <a:r>
              <a:rPr lang="ko-KR" altLang="en-US" dirty="0"/>
              <a:t> </a:t>
            </a:r>
            <a:r>
              <a:rPr lang="en-US" altLang="ko-KR" dirty="0"/>
              <a:t>net</a:t>
            </a:r>
            <a:r>
              <a:rPr lang="ko-KR" altLang="en-US" dirty="0"/>
              <a:t>에서 </a:t>
            </a:r>
            <a:r>
              <a:rPr lang="en-US" altLang="ko-KR" dirty="0"/>
              <a:t>sampling</a:t>
            </a:r>
            <a:r>
              <a:rPr lang="ko-KR" altLang="en-US" dirty="0"/>
              <a:t>하는 방법은 단순히 </a:t>
            </a:r>
            <a:r>
              <a:rPr lang="en-US" altLang="ko-KR" dirty="0"/>
              <a:t>5</a:t>
            </a:r>
            <a:r>
              <a:rPr lang="ko-KR" altLang="en-US" dirty="0"/>
              <a:t>개의 점을 </a:t>
            </a:r>
            <a:r>
              <a:rPr lang="en-US" altLang="ko-KR" dirty="0"/>
              <a:t>sampling</a:t>
            </a:r>
            <a:r>
              <a:rPr lang="ko-KR" altLang="en-US" dirty="0"/>
              <a:t>해서 평균을 구하여 대푯값 으로 지정하는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개의 점으로 더욱 정교한 대푯값을 찾고 싶었다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통계학에서는 표본이 적을 때 </a:t>
            </a:r>
            <a:r>
              <a:rPr lang="en-US" altLang="ko-KR" dirty="0"/>
              <a:t>t-</a:t>
            </a:r>
            <a:r>
              <a:rPr lang="en-US" altLang="ko-KR" dirty="0" err="1"/>
              <a:t>dist</a:t>
            </a:r>
            <a:r>
              <a:rPr lang="ko-KR" altLang="en-US" dirty="0"/>
              <a:t>를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이를 통해 대푯값에 </a:t>
            </a:r>
            <a:r>
              <a:rPr lang="en-US" altLang="ko-KR" dirty="0"/>
              <a:t>5</a:t>
            </a:r>
            <a:r>
              <a:rPr lang="ko-KR" altLang="en-US" dirty="0"/>
              <a:t>개 이상의 점에 대한 </a:t>
            </a:r>
            <a:r>
              <a:rPr lang="ko-KR" altLang="en-US" dirty="0">
                <a:highlight>
                  <a:srgbClr val="FFFF00"/>
                </a:highlight>
              </a:rPr>
              <a:t>표본 분산을 포함시키는 것이 기대한 바였다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7349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E2418-6584-EEF8-BD71-730CA6E4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1706E-A13F-E249-855F-B0556AC27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자유도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en-US" altLang="ko-KR" dirty="0"/>
              <a:t>t</a:t>
            </a:r>
            <a:r>
              <a:rPr lang="ko-KR" altLang="en-US" dirty="0"/>
              <a:t>분포의 </a:t>
            </a:r>
            <a:r>
              <a:rPr lang="en-US" altLang="ko-KR" dirty="0"/>
              <a:t>95% </a:t>
            </a:r>
            <a:r>
              <a:rPr lang="ko-KR" altLang="en-US" dirty="0"/>
              <a:t>신뢰구간은 다음과 같다 </a:t>
            </a:r>
            <a:r>
              <a:rPr lang="en-US" altLang="ko-KR" dirty="0"/>
              <a:t>(n=5)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점이 </a:t>
            </a:r>
            <a:r>
              <a:rPr lang="en-US" altLang="ko-KR" dirty="0"/>
              <a:t>5</a:t>
            </a:r>
            <a:r>
              <a:rPr lang="ko-KR" altLang="en-US" dirty="0"/>
              <a:t>이상일때만 유효하다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정확히 점이 </a:t>
            </a:r>
            <a:r>
              <a:rPr lang="en-US" altLang="ko-KR" dirty="0"/>
              <a:t>5</a:t>
            </a:r>
            <a:r>
              <a:rPr lang="ko-KR" altLang="en-US" dirty="0"/>
              <a:t>개일때에 약간의 오차가 있을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1105355-049A-CFFB-FD77-29A613ED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85" y="2490281"/>
            <a:ext cx="7386690" cy="1065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71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7F4F6-1E75-F446-567A-011A05B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38205-88D4-DCF2-4B4E-994E1995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1</a:t>
            </a:r>
          </a:p>
          <a:p>
            <a:r>
              <a:rPr lang="ko-KR" altLang="en-US" dirty="0"/>
              <a:t>주석 부분으로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t</a:t>
            </a:r>
            <a:r>
              <a:rPr lang="ko-KR" altLang="en-US" dirty="0"/>
              <a:t>분포로 신뢰구간사이 랜덤 값을 뽑았다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 성능이 전체적으로 비슷하거나 약간 감소하였다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B35691-E165-AA83-B4B1-C9214C5A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2718"/>
            <a:ext cx="12192000" cy="4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E4F9-2CE2-F07A-4A83-AABAD1EF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79ABA-6ACE-0974-31D0-094542FE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균등분포로 신뢰구간 사이의 랜덤 값을 뽑았다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 </a:t>
            </a:r>
            <a:r>
              <a:rPr lang="en-US" altLang="ko-KR" dirty="0"/>
              <a:t>cyclist</a:t>
            </a:r>
            <a:r>
              <a:rPr lang="ko-KR" altLang="en-US" dirty="0"/>
              <a:t>에 대한 실험결과가 상승했다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8B93F-4419-8242-36E4-C3E94B93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3" y="2459273"/>
            <a:ext cx="11553531" cy="5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C08E5-865E-C4DD-DBB0-A21AEE39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B8AF6-BBF6-A0AC-E51C-6D69F957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Onlyfive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1,2,3,4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/>
              <a:t>0 5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으로 위의 </a:t>
            </a:r>
            <a:r>
              <a:rPr lang="en-US" altLang="ko-KR" dirty="0"/>
              <a:t>idea</a:t>
            </a:r>
            <a:r>
              <a:rPr lang="ko-KR" altLang="en-US" dirty="0"/>
              <a:t>를 표본이 </a:t>
            </a:r>
            <a:r>
              <a:rPr lang="en-US" altLang="ko-KR" dirty="0"/>
              <a:t>5</a:t>
            </a:r>
            <a:r>
              <a:rPr lang="ko-KR" altLang="en-US" dirty="0"/>
              <a:t>개 이상일때만 적용을 하기 위하여 만든 값이다</a:t>
            </a:r>
            <a:r>
              <a:rPr lang="en-US" altLang="ko-KR" dirty="0"/>
              <a:t>.</a:t>
            </a:r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FFB93-7C61-1F7D-349A-4CF64982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42" y="2355917"/>
            <a:ext cx="12070905" cy="9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5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1624A-1F66-A70F-FF6B-7B080480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119FD-9AED-0893-FC4E-17C4B2E5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이후로는 </a:t>
            </a:r>
            <a:r>
              <a:rPr lang="en-US" altLang="ko-KR" dirty="0"/>
              <a:t>5</a:t>
            </a:r>
            <a:r>
              <a:rPr lang="ko-KR" altLang="en-US" dirty="0"/>
              <a:t>개 이상의 표본들에 한하여 표본분산을 구하고 </a:t>
            </a:r>
            <a:r>
              <a:rPr lang="en-US" altLang="ko-KR" dirty="0"/>
              <a:t>t</a:t>
            </a:r>
            <a:r>
              <a:rPr lang="ko-KR" altLang="en-US" dirty="0"/>
              <a:t>분포의 랜덤 값을 받아서 새롭게 모평균을 추정 하였다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9FBAD-4BBC-1A95-79F3-000E40D8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14" y="3191261"/>
            <a:ext cx="8075781" cy="34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1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286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2023 졸업프로젝트 3D Object Detection</vt:lpstr>
      <vt:lpstr>목차</vt:lpstr>
      <vt:lpstr>실험 내용</vt:lpstr>
      <vt:lpstr>실험 내용</vt:lpstr>
      <vt:lpstr>실험 내용</vt:lpstr>
      <vt:lpstr>실험 내용</vt:lpstr>
      <vt:lpstr>실험 내용</vt:lpstr>
      <vt:lpstr>코드 설명</vt:lpstr>
      <vt:lpstr>코드 설명</vt:lpstr>
      <vt:lpstr>PowerPoint 프레젠테이션</vt:lpstr>
      <vt:lpstr>실험 결과 – Bbox</vt:lpstr>
      <vt:lpstr>실험 결과 – Car</vt:lpstr>
      <vt:lpstr>실험 결과 – Pedestrian</vt:lpstr>
      <vt:lpstr>실험 결과 – Cyclist</vt:lpstr>
      <vt:lpstr>결론 – 결과 해석,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졸업프로젝트 3D Object Detection</dc:title>
  <dc:creator>윤성우</dc:creator>
  <cp:lastModifiedBy>윤성우</cp:lastModifiedBy>
  <cp:revision>156</cp:revision>
  <dcterms:created xsi:type="dcterms:W3CDTF">2023-03-05T09:58:56Z</dcterms:created>
  <dcterms:modified xsi:type="dcterms:W3CDTF">2023-09-11T13:19:53Z</dcterms:modified>
</cp:coreProperties>
</file>