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D7EC-4FA6-4768-B622-DEB16EC34816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72988-A5AD-4445-A15D-EE7492BE4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72988-A5AD-4445-A15D-EE7492BE43D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4E1F4-3A41-45FF-8C89-4F88A1DDD8B7}" type="datetimeFigureOut">
              <a:rPr lang="en-US" smtClean="0"/>
              <a:t>Monday, September 01,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0207-51D7-4C22-AF0C-42C0282DCE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3400"/>
            <a:ext cx="9144000" cy="552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Bruce</dc:creator>
  <cp:lastModifiedBy>Bruce</cp:lastModifiedBy>
  <cp:revision>1</cp:revision>
  <dcterms:created xsi:type="dcterms:W3CDTF">2014-09-01T23:41:32Z</dcterms:created>
  <dcterms:modified xsi:type="dcterms:W3CDTF">2014-09-01T23:43:20Z</dcterms:modified>
</cp:coreProperties>
</file>