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6" r:id="rId2"/>
  </p:sldMasterIdLst>
  <p:sldIdLst>
    <p:sldId id="256" r:id="rId3"/>
    <p:sldId id="261" r:id="rId4"/>
    <p:sldId id="262" r:id="rId5"/>
    <p:sldId id="260" r:id="rId6"/>
    <p:sldId id="266" r:id="rId7"/>
    <p:sldId id="265" r:id="rId8"/>
    <p:sldId id="267" r:id="rId9"/>
    <p:sldId id="268" r:id="rId10"/>
    <p:sldId id="269" r:id="rId11"/>
    <p:sldId id="270" r:id="rId12"/>
    <p:sldId id="259" r:id="rId13"/>
    <p:sldId id="264" r:id="rId14"/>
    <p:sldId id="263" r:id="rId15"/>
    <p:sldId id="258"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DF937-ADC0-4B3B-A84E-E189759C2B46}" v="1291" dt="2021-06-10T14:58:36.332"/>
  </p1510:revLst>
</p1510:revInfo>
</file>

<file path=ppt/tableStyles.xml><?xml version="1.0" encoding="utf-8"?>
<a:tblStyleLst xmlns:a="http://schemas.openxmlformats.org/drawingml/2006/main" def="{D7AC3CCA-C797-4891-BE02-D94E43425B78}">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哲央 大槻" userId="59a3b940167ddbcb" providerId="LiveId" clId="{54CDF937-ADC0-4B3B-A84E-E189759C2B46}"/>
    <pc:docChg chg="undo redo custSel addSld delSld modSld sldOrd">
      <pc:chgData name="哲央 大槻" userId="59a3b940167ddbcb" providerId="LiveId" clId="{54CDF937-ADC0-4B3B-A84E-E189759C2B46}" dt="2021-06-10T14:58:45.153" v="22124" actId="6549"/>
      <pc:docMkLst>
        <pc:docMk/>
      </pc:docMkLst>
      <pc:sldChg chg="modSp mod">
        <pc:chgData name="哲央 大槻" userId="59a3b940167ddbcb" providerId="LiveId" clId="{54CDF937-ADC0-4B3B-A84E-E189759C2B46}" dt="2021-06-09T12:52:12.608" v="3062" actId="20577"/>
        <pc:sldMkLst>
          <pc:docMk/>
          <pc:sldMk cId="737534910" sldId="256"/>
        </pc:sldMkLst>
        <pc:spChg chg="mod">
          <ac:chgData name="哲央 大槻" userId="59a3b940167ddbcb" providerId="LiveId" clId="{54CDF937-ADC0-4B3B-A84E-E189759C2B46}" dt="2021-06-09T12:52:12.608" v="3062" actId="20577"/>
          <ac:spMkLst>
            <pc:docMk/>
            <pc:sldMk cId="737534910" sldId="256"/>
            <ac:spMk id="2" creationId="{9D7B2DD0-E0CE-4799-B2FD-C0A6E1E93068}"/>
          </ac:spMkLst>
        </pc:spChg>
      </pc:sldChg>
      <pc:sldChg chg="addSp delSp modSp mod">
        <pc:chgData name="哲央 大槻" userId="59a3b940167ddbcb" providerId="LiveId" clId="{54CDF937-ADC0-4B3B-A84E-E189759C2B46}" dt="2021-06-09T13:17:42.684" v="5878"/>
        <pc:sldMkLst>
          <pc:docMk/>
          <pc:sldMk cId="147506380" sldId="257"/>
        </pc:sldMkLst>
        <pc:spChg chg="mod">
          <ac:chgData name="哲央 大槻" userId="59a3b940167ddbcb" providerId="LiveId" clId="{54CDF937-ADC0-4B3B-A84E-E189759C2B46}" dt="2021-06-09T12:28:10.920" v="125"/>
          <ac:spMkLst>
            <pc:docMk/>
            <pc:sldMk cId="147506380" sldId="257"/>
            <ac:spMk id="2" creationId="{7356EDA8-B98C-4416-BBC2-26386B2A221E}"/>
          </ac:spMkLst>
        </pc:spChg>
        <pc:spChg chg="del">
          <ac:chgData name="哲央 大槻" userId="59a3b940167ddbcb" providerId="LiveId" clId="{54CDF937-ADC0-4B3B-A84E-E189759C2B46}" dt="2021-06-09T12:28:15.834" v="126" actId="3680"/>
          <ac:spMkLst>
            <pc:docMk/>
            <pc:sldMk cId="147506380" sldId="257"/>
            <ac:spMk id="3" creationId="{DF9C7695-4636-4A05-81DF-14EF374F6ACA}"/>
          </ac:spMkLst>
        </pc:spChg>
        <pc:graphicFrameChg chg="add mod ord modGraphic">
          <ac:chgData name="哲央 大槻" userId="59a3b940167ddbcb" providerId="LiveId" clId="{54CDF937-ADC0-4B3B-A84E-E189759C2B46}" dt="2021-06-09T13:17:42.684" v="5878"/>
          <ac:graphicFrameMkLst>
            <pc:docMk/>
            <pc:sldMk cId="147506380" sldId="257"/>
            <ac:graphicFrameMk id="4" creationId="{6EB43501-3FBE-4BE8-BFC6-A6C18A7DD59E}"/>
          </ac:graphicFrameMkLst>
        </pc:graphicFrameChg>
      </pc:sldChg>
      <pc:sldChg chg="addSp delSp modSp new mod modClrScheme chgLayout">
        <pc:chgData name="哲央 大槻" userId="59a3b940167ddbcb" providerId="LiveId" clId="{54CDF937-ADC0-4B3B-A84E-E189759C2B46}" dt="2021-06-09T12:52:19.322" v="3071" actId="20577"/>
        <pc:sldMkLst>
          <pc:docMk/>
          <pc:sldMk cId="643875821" sldId="258"/>
        </pc:sldMkLst>
        <pc:spChg chg="del mod ord">
          <ac:chgData name="哲央 大槻" userId="59a3b940167ddbcb" providerId="LiveId" clId="{54CDF937-ADC0-4B3B-A84E-E189759C2B46}" dt="2021-06-09T12:27:36.357" v="1" actId="700"/>
          <ac:spMkLst>
            <pc:docMk/>
            <pc:sldMk cId="643875821" sldId="258"/>
            <ac:spMk id="2" creationId="{86FA3AC1-DC5A-4031-94D2-886C7343618D}"/>
          </ac:spMkLst>
        </pc:spChg>
        <pc:spChg chg="del mod ord">
          <ac:chgData name="哲央 大槻" userId="59a3b940167ddbcb" providerId="LiveId" clId="{54CDF937-ADC0-4B3B-A84E-E189759C2B46}" dt="2021-06-09T12:27:36.357" v="1" actId="700"/>
          <ac:spMkLst>
            <pc:docMk/>
            <pc:sldMk cId="643875821" sldId="258"/>
            <ac:spMk id="3" creationId="{17A0C4E0-594B-4879-8B3D-2BF255F2A980}"/>
          </ac:spMkLst>
        </pc:spChg>
        <pc:spChg chg="add mod ord">
          <ac:chgData name="哲央 大槻" userId="59a3b940167ddbcb" providerId="LiveId" clId="{54CDF937-ADC0-4B3B-A84E-E189759C2B46}" dt="2021-06-09T12:27:47.319" v="50"/>
          <ac:spMkLst>
            <pc:docMk/>
            <pc:sldMk cId="643875821" sldId="258"/>
            <ac:spMk id="4" creationId="{F17F673A-9A25-423A-8BF0-9CB3D778E24E}"/>
          </ac:spMkLst>
        </pc:spChg>
        <pc:spChg chg="add mod ord">
          <ac:chgData name="哲央 大槻" userId="59a3b940167ddbcb" providerId="LiveId" clId="{54CDF937-ADC0-4B3B-A84E-E189759C2B46}" dt="2021-06-09T12:52:19.322" v="3071" actId="20577"/>
          <ac:spMkLst>
            <pc:docMk/>
            <pc:sldMk cId="643875821" sldId="258"/>
            <ac:spMk id="5" creationId="{E8F39FD0-1B72-4E69-B19E-1F9B5238B3C5}"/>
          </ac:spMkLst>
        </pc:spChg>
      </pc:sldChg>
      <pc:sldChg chg="modSp add mod ord">
        <pc:chgData name="哲央 大槻" userId="59a3b940167ddbcb" providerId="LiveId" clId="{54CDF937-ADC0-4B3B-A84E-E189759C2B46}" dt="2021-06-09T13:28:13.086" v="5907"/>
        <pc:sldMkLst>
          <pc:docMk/>
          <pc:sldMk cId="844104342" sldId="259"/>
        </pc:sldMkLst>
        <pc:spChg chg="mod">
          <ac:chgData name="哲央 大槻" userId="59a3b940167ddbcb" providerId="LiveId" clId="{54CDF937-ADC0-4B3B-A84E-E189759C2B46}" dt="2021-06-09T13:28:13.086" v="5907"/>
          <ac:spMkLst>
            <pc:docMk/>
            <pc:sldMk cId="844104342" sldId="259"/>
            <ac:spMk id="4" creationId="{F17F673A-9A25-423A-8BF0-9CB3D778E24E}"/>
          </ac:spMkLst>
        </pc:spChg>
      </pc:sldChg>
      <pc:sldChg chg="addSp delSp modSp new mod modClrScheme chgLayout">
        <pc:chgData name="哲央 大槻" userId="59a3b940167ddbcb" providerId="LiveId" clId="{54CDF937-ADC0-4B3B-A84E-E189759C2B46}" dt="2021-06-10T13:13:02.598" v="16804"/>
        <pc:sldMkLst>
          <pc:docMk/>
          <pc:sldMk cId="3163925287" sldId="260"/>
        </pc:sldMkLst>
        <pc:spChg chg="del mod ord">
          <ac:chgData name="哲央 大槻" userId="59a3b940167ddbcb" providerId="LiveId" clId="{54CDF937-ADC0-4B3B-A84E-E189759C2B46}" dt="2021-06-09T12:56:38.571" v="3106" actId="700"/>
          <ac:spMkLst>
            <pc:docMk/>
            <pc:sldMk cId="3163925287" sldId="260"/>
            <ac:spMk id="2" creationId="{578C0B77-6324-491C-BFA6-16DF7B970445}"/>
          </ac:spMkLst>
        </pc:spChg>
        <pc:spChg chg="del mod ord">
          <ac:chgData name="哲央 大槻" userId="59a3b940167ddbcb" providerId="LiveId" clId="{54CDF937-ADC0-4B3B-A84E-E189759C2B46}" dt="2021-06-09T12:56:38.571" v="3106" actId="700"/>
          <ac:spMkLst>
            <pc:docMk/>
            <pc:sldMk cId="3163925287" sldId="260"/>
            <ac:spMk id="3" creationId="{13A438A6-EA4A-4516-8037-FCFC645BE7BA}"/>
          </ac:spMkLst>
        </pc:spChg>
        <pc:spChg chg="add del mod ord">
          <ac:chgData name="哲央 大槻" userId="59a3b940167ddbcb" providerId="LiveId" clId="{54CDF937-ADC0-4B3B-A84E-E189759C2B46}" dt="2021-06-09T12:57:03.803" v="3107" actId="700"/>
          <ac:spMkLst>
            <pc:docMk/>
            <pc:sldMk cId="3163925287" sldId="260"/>
            <ac:spMk id="4" creationId="{72AC0622-EA61-45BA-A42F-851F2662892A}"/>
          </ac:spMkLst>
        </pc:spChg>
        <pc:spChg chg="add del mod ord">
          <ac:chgData name="哲央 大槻" userId="59a3b940167ddbcb" providerId="LiveId" clId="{54CDF937-ADC0-4B3B-A84E-E189759C2B46}" dt="2021-06-09T12:57:03.803" v="3107" actId="700"/>
          <ac:spMkLst>
            <pc:docMk/>
            <pc:sldMk cId="3163925287" sldId="260"/>
            <ac:spMk id="5" creationId="{006984A4-2957-4709-979B-4E9F30E27C18}"/>
          </ac:spMkLst>
        </pc:spChg>
        <pc:spChg chg="add mod ord">
          <ac:chgData name="哲央 大槻" userId="59a3b940167ddbcb" providerId="LiveId" clId="{54CDF937-ADC0-4B3B-A84E-E189759C2B46}" dt="2021-06-10T13:13:02.598" v="16804"/>
          <ac:spMkLst>
            <pc:docMk/>
            <pc:sldMk cId="3163925287" sldId="260"/>
            <ac:spMk id="6" creationId="{014C9F2A-BA59-4525-A239-5E78FDB46AD2}"/>
          </ac:spMkLst>
        </pc:spChg>
        <pc:spChg chg="add mod ord">
          <ac:chgData name="哲央 大槻" userId="59a3b940167ddbcb" providerId="LiveId" clId="{54CDF937-ADC0-4B3B-A84E-E189759C2B46}" dt="2021-06-10T12:42:38.738" v="16671"/>
          <ac:spMkLst>
            <pc:docMk/>
            <pc:sldMk cId="3163925287" sldId="260"/>
            <ac:spMk id="7" creationId="{EF3ABECB-8FDD-4DC8-9A78-9450BDF1B5F4}"/>
          </ac:spMkLst>
        </pc:spChg>
      </pc:sldChg>
      <pc:sldChg chg="modSp add mod">
        <pc:chgData name="哲央 大槻" userId="59a3b940167ddbcb" providerId="LiveId" clId="{54CDF937-ADC0-4B3B-A84E-E189759C2B46}" dt="2021-06-09T12:58:20.811" v="3122"/>
        <pc:sldMkLst>
          <pc:docMk/>
          <pc:sldMk cId="1988375869" sldId="261"/>
        </pc:sldMkLst>
        <pc:spChg chg="mod">
          <ac:chgData name="哲央 大槻" userId="59a3b940167ddbcb" providerId="LiveId" clId="{54CDF937-ADC0-4B3B-A84E-E189759C2B46}" dt="2021-06-09T12:58:20.811" v="3122"/>
          <ac:spMkLst>
            <pc:docMk/>
            <pc:sldMk cId="1988375869" sldId="261"/>
            <ac:spMk id="4" creationId="{F17F673A-9A25-423A-8BF0-9CB3D778E24E}"/>
          </ac:spMkLst>
        </pc:spChg>
      </pc:sldChg>
      <pc:sldChg chg="modSp add mod">
        <pc:chgData name="哲央 大槻" userId="59a3b940167ddbcb" providerId="LiveId" clId="{54CDF937-ADC0-4B3B-A84E-E189759C2B46}" dt="2021-06-09T13:06:29.192" v="4955"/>
        <pc:sldMkLst>
          <pc:docMk/>
          <pc:sldMk cId="1349849845" sldId="262"/>
        </pc:sldMkLst>
        <pc:spChg chg="mod">
          <ac:chgData name="哲央 大槻" userId="59a3b940167ddbcb" providerId="LiveId" clId="{54CDF937-ADC0-4B3B-A84E-E189759C2B46}" dt="2021-06-09T12:58:44.721" v="3163"/>
          <ac:spMkLst>
            <pc:docMk/>
            <pc:sldMk cId="1349849845" sldId="262"/>
            <ac:spMk id="6" creationId="{014C9F2A-BA59-4525-A239-5E78FDB46AD2}"/>
          </ac:spMkLst>
        </pc:spChg>
        <pc:spChg chg="mod">
          <ac:chgData name="哲央 大槻" userId="59a3b940167ddbcb" providerId="LiveId" clId="{54CDF937-ADC0-4B3B-A84E-E189759C2B46}" dt="2021-06-09T13:06:29.192" v="4955"/>
          <ac:spMkLst>
            <pc:docMk/>
            <pc:sldMk cId="1349849845" sldId="262"/>
            <ac:spMk id="7" creationId="{EF3ABECB-8FDD-4DC8-9A78-9450BDF1B5F4}"/>
          </ac:spMkLst>
        </pc:spChg>
      </pc:sldChg>
      <pc:sldChg chg="modSp new del mod">
        <pc:chgData name="哲央 大槻" userId="59a3b940167ddbcb" providerId="LiveId" clId="{54CDF937-ADC0-4B3B-A84E-E189759C2B46}" dt="2021-06-09T13:18:38.825" v="5879" actId="47"/>
        <pc:sldMkLst>
          <pc:docMk/>
          <pc:sldMk cId="1903203305" sldId="263"/>
        </pc:sldMkLst>
        <pc:spChg chg="mod">
          <ac:chgData name="哲央 大槻" userId="59a3b940167ddbcb" providerId="LiveId" clId="{54CDF937-ADC0-4B3B-A84E-E189759C2B46}" dt="2021-06-09T13:09:59.970" v="4985"/>
          <ac:spMkLst>
            <pc:docMk/>
            <pc:sldMk cId="1903203305" sldId="263"/>
            <ac:spMk id="2" creationId="{5538AEB1-B2F1-4478-B894-D88B05EECFD1}"/>
          </ac:spMkLst>
        </pc:spChg>
      </pc:sldChg>
      <pc:sldChg chg="addSp delSp modSp add mod">
        <pc:chgData name="哲央 大槻" userId="59a3b940167ddbcb" providerId="LiveId" clId="{54CDF937-ADC0-4B3B-A84E-E189759C2B46}" dt="2021-06-10T14:44:15.436" v="20795" actId="20577"/>
        <pc:sldMkLst>
          <pc:docMk/>
          <pc:sldMk cId="2839306762" sldId="263"/>
        </pc:sldMkLst>
        <pc:spChg chg="add mod">
          <ac:chgData name="哲央 大槻" userId="59a3b940167ddbcb" providerId="LiveId" clId="{54CDF937-ADC0-4B3B-A84E-E189759C2B46}" dt="2021-06-09T14:54:57.498" v="7548" actId="1076"/>
          <ac:spMkLst>
            <pc:docMk/>
            <pc:sldMk cId="2839306762" sldId="263"/>
            <ac:spMk id="2" creationId="{D74D8B75-F3EE-4831-9B4E-DC2BC5637720}"/>
          </ac:spMkLst>
        </pc:spChg>
        <pc:spChg chg="add mod">
          <ac:chgData name="哲央 大槻" userId="59a3b940167ddbcb" providerId="LiveId" clId="{54CDF937-ADC0-4B3B-A84E-E189759C2B46}" dt="2021-06-09T14:54:57.498" v="7548" actId="1076"/>
          <ac:spMkLst>
            <pc:docMk/>
            <pc:sldMk cId="2839306762" sldId="263"/>
            <ac:spMk id="3" creationId="{65A3AFC0-6429-4167-B56A-2DE5BF89306D}"/>
          </ac:spMkLst>
        </pc:spChg>
        <pc:spChg chg="add mod">
          <ac:chgData name="哲央 大槻" userId="59a3b940167ddbcb" providerId="LiveId" clId="{54CDF937-ADC0-4B3B-A84E-E189759C2B46}" dt="2021-06-09T13:33:33.523" v="5960" actId="571"/>
          <ac:spMkLst>
            <pc:docMk/>
            <pc:sldMk cId="2839306762" sldId="263"/>
            <ac:spMk id="5" creationId="{BCEAC4CE-DDC0-4B0E-9122-92E06723A6F8}"/>
          </ac:spMkLst>
        </pc:spChg>
        <pc:spChg chg="mod">
          <ac:chgData name="哲央 大槻" userId="59a3b940167ddbcb" providerId="LiveId" clId="{54CDF937-ADC0-4B3B-A84E-E189759C2B46}" dt="2021-06-09T13:31:07.009" v="5920"/>
          <ac:spMkLst>
            <pc:docMk/>
            <pc:sldMk cId="2839306762" sldId="263"/>
            <ac:spMk id="6" creationId="{014C9F2A-BA59-4525-A239-5E78FDB46AD2}"/>
          </ac:spMkLst>
        </pc:spChg>
        <pc:spChg chg="del">
          <ac:chgData name="哲央 大槻" userId="59a3b940167ddbcb" providerId="LiveId" clId="{54CDF937-ADC0-4B3B-A84E-E189759C2B46}" dt="2021-06-09T13:31:10.666" v="5921" actId="478"/>
          <ac:spMkLst>
            <pc:docMk/>
            <pc:sldMk cId="2839306762" sldId="263"/>
            <ac:spMk id="7" creationId="{EF3ABECB-8FDD-4DC8-9A78-9450BDF1B5F4}"/>
          </ac:spMkLst>
        </pc:spChg>
        <pc:spChg chg="add mod">
          <ac:chgData name="哲央 大槻" userId="59a3b940167ddbcb" providerId="LiveId" clId="{54CDF937-ADC0-4B3B-A84E-E189759C2B46}" dt="2021-06-10T14:44:15.436" v="20795" actId="20577"/>
          <ac:spMkLst>
            <pc:docMk/>
            <pc:sldMk cId="2839306762" sldId="263"/>
            <ac:spMk id="8" creationId="{0F38355B-8507-4210-BEF6-F6F7AE86938C}"/>
          </ac:spMkLst>
        </pc:spChg>
        <pc:spChg chg="add del mod">
          <ac:chgData name="哲央 大槻" userId="59a3b940167ddbcb" providerId="LiveId" clId="{54CDF937-ADC0-4B3B-A84E-E189759C2B46}" dt="2021-06-09T15:55:18.439" v="10530"/>
          <ac:spMkLst>
            <pc:docMk/>
            <pc:sldMk cId="2839306762" sldId="263"/>
            <ac:spMk id="9" creationId="{8CE953DE-3C5E-44DD-B29B-2CB3DCEDF222}"/>
          </ac:spMkLst>
        </pc:spChg>
        <pc:spChg chg="add del mod">
          <ac:chgData name="哲央 大槻" userId="59a3b940167ddbcb" providerId="LiveId" clId="{54CDF937-ADC0-4B3B-A84E-E189759C2B46}" dt="2021-06-09T15:55:08.593" v="10508" actId="21"/>
          <ac:spMkLst>
            <pc:docMk/>
            <pc:sldMk cId="2839306762" sldId="263"/>
            <ac:spMk id="10" creationId="{4257EF7D-EEC9-4957-9B75-43537BF807D4}"/>
          </ac:spMkLst>
        </pc:spChg>
        <pc:spChg chg="add mod">
          <ac:chgData name="哲央 大槻" userId="59a3b940167ddbcb" providerId="LiveId" clId="{54CDF937-ADC0-4B3B-A84E-E189759C2B46}" dt="2021-06-09T15:09:03.550" v="8632" actId="1076"/>
          <ac:spMkLst>
            <pc:docMk/>
            <pc:sldMk cId="2839306762" sldId="263"/>
            <ac:spMk id="11" creationId="{A5362DD2-FDBB-493B-A205-FF6F46F51FD1}"/>
          </ac:spMkLst>
        </pc:spChg>
        <pc:spChg chg="add mod">
          <ac:chgData name="哲央 大槻" userId="59a3b940167ddbcb" providerId="LiveId" clId="{54CDF937-ADC0-4B3B-A84E-E189759C2B46}" dt="2021-06-09T14:55:05.747" v="7550" actId="1076"/>
          <ac:spMkLst>
            <pc:docMk/>
            <pc:sldMk cId="2839306762" sldId="263"/>
            <ac:spMk id="12" creationId="{F9ABE832-299F-40FD-A382-7A310446BD15}"/>
          </ac:spMkLst>
        </pc:spChg>
        <pc:spChg chg="add mod">
          <ac:chgData name="哲央 大槻" userId="59a3b940167ddbcb" providerId="LiveId" clId="{54CDF937-ADC0-4B3B-A84E-E189759C2B46}" dt="2021-06-10T12:17:37.665" v="13865"/>
          <ac:spMkLst>
            <pc:docMk/>
            <pc:sldMk cId="2839306762" sldId="263"/>
            <ac:spMk id="13" creationId="{40415557-B9C2-42DC-9B67-071930ADA770}"/>
          </ac:spMkLst>
        </pc:spChg>
        <pc:spChg chg="add mod">
          <ac:chgData name="哲央 大槻" userId="59a3b940167ddbcb" providerId="LiveId" clId="{54CDF937-ADC0-4B3B-A84E-E189759C2B46}" dt="2021-06-09T14:55:05.747" v="7550" actId="1076"/>
          <ac:spMkLst>
            <pc:docMk/>
            <pc:sldMk cId="2839306762" sldId="263"/>
            <ac:spMk id="14" creationId="{EDF4FEAB-0E2B-4FFA-9267-4AE7FF0D6E31}"/>
          </ac:spMkLst>
        </pc:spChg>
        <pc:spChg chg="add mod">
          <ac:chgData name="哲央 大槻" userId="59a3b940167ddbcb" providerId="LiveId" clId="{54CDF937-ADC0-4B3B-A84E-E189759C2B46}" dt="2021-06-09T23:29:23.795" v="10579" actId="207"/>
          <ac:spMkLst>
            <pc:docMk/>
            <pc:sldMk cId="2839306762" sldId="263"/>
            <ac:spMk id="15" creationId="{07CD9B69-4996-4225-A74A-1CA2F823BA40}"/>
          </ac:spMkLst>
        </pc:spChg>
        <pc:spChg chg="add mod">
          <ac:chgData name="哲央 大槻" userId="59a3b940167ddbcb" providerId="LiveId" clId="{54CDF937-ADC0-4B3B-A84E-E189759C2B46}" dt="2021-06-09T23:29:23.795" v="10579" actId="207"/>
          <ac:spMkLst>
            <pc:docMk/>
            <pc:sldMk cId="2839306762" sldId="263"/>
            <ac:spMk id="16" creationId="{D03CA375-E89D-46CD-B2AE-CF2CE1FA7CF5}"/>
          </ac:spMkLst>
        </pc:spChg>
        <pc:spChg chg="add mod">
          <ac:chgData name="哲央 大槻" userId="59a3b940167ddbcb" providerId="LiveId" clId="{54CDF937-ADC0-4B3B-A84E-E189759C2B46}" dt="2021-06-09T15:27:50.112" v="9827" actId="1076"/>
          <ac:spMkLst>
            <pc:docMk/>
            <pc:sldMk cId="2839306762" sldId="263"/>
            <ac:spMk id="17" creationId="{260911CF-08FF-40F6-8097-A5FD6D04B6DF}"/>
          </ac:spMkLst>
        </pc:spChg>
        <pc:spChg chg="add mod">
          <ac:chgData name="哲央 大槻" userId="59a3b940167ddbcb" providerId="LiveId" clId="{54CDF937-ADC0-4B3B-A84E-E189759C2B46}" dt="2021-06-09T15:48:18.696" v="10315" actId="11530"/>
          <ac:spMkLst>
            <pc:docMk/>
            <pc:sldMk cId="2839306762" sldId="263"/>
            <ac:spMk id="18" creationId="{7DEACF45-F0AC-445C-8450-37C0D2EB49C1}"/>
          </ac:spMkLst>
        </pc:spChg>
        <pc:spChg chg="add mod">
          <ac:chgData name="哲央 大槻" userId="59a3b940167ddbcb" providerId="LiveId" clId="{54CDF937-ADC0-4B3B-A84E-E189759C2B46}" dt="2021-06-09T15:55:35.099" v="10534" actId="21"/>
          <ac:spMkLst>
            <pc:docMk/>
            <pc:sldMk cId="2839306762" sldId="263"/>
            <ac:spMk id="19" creationId="{7BCA7622-A6D4-4751-B52B-C2161507650B}"/>
          </ac:spMkLst>
        </pc:spChg>
        <pc:spChg chg="add mod">
          <ac:chgData name="哲央 大槻" userId="59a3b940167ddbcb" providerId="LiveId" clId="{54CDF937-ADC0-4B3B-A84E-E189759C2B46}" dt="2021-06-09T15:27:44.135" v="9826" actId="1076"/>
          <ac:spMkLst>
            <pc:docMk/>
            <pc:sldMk cId="2839306762" sldId="263"/>
            <ac:spMk id="20" creationId="{D2F83B71-A988-4F6F-85CE-D38DE927F44B}"/>
          </ac:spMkLst>
        </pc:spChg>
        <pc:spChg chg="add mod">
          <ac:chgData name="哲央 大槻" userId="59a3b940167ddbcb" providerId="LiveId" clId="{54CDF937-ADC0-4B3B-A84E-E189759C2B46}" dt="2021-06-09T14:55:10.173" v="7551" actId="1076"/>
          <ac:spMkLst>
            <pc:docMk/>
            <pc:sldMk cId="2839306762" sldId="263"/>
            <ac:spMk id="35" creationId="{A5FFD271-3117-49EB-86E7-4E4D6F574FBD}"/>
          </ac:spMkLst>
        </pc:spChg>
        <pc:spChg chg="add mod">
          <ac:chgData name="哲央 大槻" userId="59a3b940167ddbcb" providerId="LiveId" clId="{54CDF937-ADC0-4B3B-A84E-E189759C2B46}" dt="2021-06-09T14:55:10.173" v="7551" actId="1076"/>
          <ac:spMkLst>
            <pc:docMk/>
            <pc:sldMk cId="2839306762" sldId="263"/>
            <ac:spMk id="36" creationId="{7F1EDCDA-0D6E-4BA3-AB3D-932706FCB360}"/>
          </ac:spMkLst>
        </pc:spChg>
        <pc:spChg chg="add mod">
          <ac:chgData name="哲央 大槻" userId="59a3b940167ddbcb" providerId="LiveId" clId="{54CDF937-ADC0-4B3B-A84E-E189759C2B46}" dt="2021-06-09T14:55:10.173" v="7551" actId="1076"/>
          <ac:spMkLst>
            <pc:docMk/>
            <pc:sldMk cId="2839306762" sldId="263"/>
            <ac:spMk id="37" creationId="{8457D369-2491-452A-ADFC-70A89324BE58}"/>
          </ac:spMkLst>
        </pc:spChg>
        <pc:spChg chg="add mod">
          <ac:chgData name="哲央 大槻" userId="59a3b940167ddbcb" providerId="LiveId" clId="{54CDF937-ADC0-4B3B-A84E-E189759C2B46}" dt="2021-06-09T14:55:10.173" v="7551" actId="1076"/>
          <ac:spMkLst>
            <pc:docMk/>
            <pc:sldMk cId="2839306762" sldId="263"/>
            <ac:spMk id="38" creationId="{8E6A4A96-48BA-4EFC-8182-8E3F956D94E3}"/>
          </ac:spMkLst>
        </pc:spChg>
        <pc:spChg chg="add mod">
          <ac:chgData name="哲央 大槻" userId="59a3b940167ddbcb" providerId="LiveId" clId="{54CDF937-ADC0-4B3B-A84E-E189759C2B46}" dt="2021-06-09T14:55:10.173" v="7551" actId="1076"/>
          <ac:spMkLst>
            <pc:docMk/>
            <pc:sldMk cId="2839306762" sldId="263"/>
            <ac:spMk id="39" creationId="{153E1ED1-E92A-4C7D-9801-A12421519466}"/>
          </ac:spMkLst>
        </pc:spChg>
        <pc:spChg chg="add mod">
          <ac:chgData name="哲央 大槻" userId="59a3b940167ddbcb" providerId="LiveId" clId="{54CDF937-ADC0-4B3B-A84E-E189759C2B46}" dt="2021-06-09T14:55:10.173" v="7551" actId="1076"/>
          <ac:spMkLst>
            <pc:docMk/>
            <pc:sldMk cId="2839306762" sldId="263"/>
            <ac:spMk id="40" creationId="{C3817F5F-C12E-4345-8121-08FAB642117B}"/>
          </ac:spMkLst>
        </pc:spChg>
        <pc:spChg chg="add mod">
          <ac:chgData name="哲央 大槻" userId="59a3b940167ddbcb" providerId="LiveId" clId="{54CDF937-ADC0-4B3B-A84E-E189759C2B46}" dt="2021-06-09T15:48:31.163" v="10316" actId="11530"/>
          <ac:spMkLst>
            <pc:docMk/>
            <pc:sldMk cId="2839306762" sldId="263"/>
            <ac:spMk id="49" creationId="{EB1E3AF1-C80E-4511-AF71-6BBE6B820C01}"/>
          </ac:spMkLst>
        </pc:spChg>
        <pc:spChg chg="add mod">
          <ac:chgData name="哲央 大槻" userId="59a3b940167ddbcb" providerId="LiveId" clId="{54CDF937-ADC0-4B3B-A84E-E189759C2B46}" dt="2021-06-09T15:50:37.668" v="10327" actId="21"/>
          <ac:spMkLst>
            <pc:docMk/>
            <pc:sldMk cId="2839306762" sldId="263"/>
            <ac:spMk id="50" creationId="{EBE1A5DE-799B-4DBD-AB5A-1AD6E2193E27}"/>
          </ac:spMkLst>
        </pc:spChg>
        <pc:spChg chg="add mod">
          <ac:chgData name="哲央 大槻" userId="59a3b940167ddbcb" providerId="LiveId" clId="{54CDF937-ADC0-4B3B-A84E-E189759C2B46}" dt="2021-06-09T14:55:10.173" v="7551" actId="1076"/>
          <ac:spMkLst>
            <pc:docMk/>
            <pc:sldMk cId="2839306762" sldId="263"/>
            <ac:spMk id="51" creationId="{D84B6A5F-4DA8-4136-B40A-B81F4238BCB0}"/>
          </ac:spMkLst>
        </pc:spChg>
        <pc:spChg chg="add mod">
          <ac:chgData name="哲央 大槻" userId="59a3b940167ddbcb" providerId="LiveId" clId="{54CDF937-ADC0-4B3B-A84E-E189759C2B46}" dt="2021-06-09T14:56:18.295" v="7648"/>
          <ac:spMkLst>
            <pc:docMk/>
            <pc:sldMk cId="2839306762" sldId="263"/>
            <ac:spMk id="62" creationId="{02782E51-807A-4DAC-89FB-DFEFD459F412}"/>
          </ac:spMkLst>
        </pc:spChg>
        <pc:spChg chg="add mod">
          <ac:chgData name="哲央 大槻" userId="59a3b940167ddbcb" providerId="LiveId" clId="{54CDF937-ADC0-4B3B-A84E-E189759C2B46}" dt="2021-06-10T14:41:52.638" v="20747"/>
          <ac:spMkLst>
            <pc:docMk/>
            <pc:sldMk cId="2839306762" sldId="263"/>
            <ac:spMk id="63" creationId="{9369A9B5-C2D4-4A15-96C3-A88DE70D0E4C}"/>
          </ac:spMkLst>
        </pc:spChg>
        <pc:spChg chg="add mod">
          <ac:chgData name="哲央 大槻" userId="59a3b940167ddbcb" providerId="LiveId" clId="{54CDF937-ADC0-4B3B-A84E-E189759C2B46}" dt="2021-06-09T14:55:14.114" v="7552" actId="1076"/>
          <ac:spMkLst>
            <pc:docMk/>
            <pc:sldMk cId="2839306762" sldId="263"/>
            <ac:spMk id="64" creationId="{29A912FD-93F0-4427-BBEF-A13BB81AEEBF}"/>
          </ac:spMkLst>
        </pc:spChg>
        <pc:spChg chg="add mod">
          <ac:chgData name="哲央 大槻" userId="59a3b940167ddbcb" providerId="LiveId" clId="{54CDF937-ADC0-4B3B-A84E-E189759C2B46}" dt="2021-06-09T15:48:18.696" v="10315" actId="11530"/>
          <ac:spMkLst>
            <pc:docMk/>
            <pc:sldMk cId="2839306762" sldId="263"/>
            <ac:spMk id="66" creationId="{133CA40E-C883-4121-814F-C0A2DAEFB1A2}"/>
          </ac:spMkLst>
        </pc:spChg>
        <pc:spChg chg="add mod">
          <ac:chgData name="哲央 大槻" userId="59a3b940167ddbcb" providerId="LiveId" clId="{54CDF937-ADC0-4B3B-A84E-E189759C2B46}" dt="2021-06-09T15:54:21.524" v="10498" actId="11530"/>
          <ac:spMkLst>
            <pc:docMk/>
            <pc:sldMk cId="2839306762" sldId="263"/>
            <ac:spMk id="67" creationId="{B194FDE2-0BC3-4E97-94E6-03F7141A0104}"/>
          </ac:spMkLst>
        </pc:spChg>
        <pc:spChg chg="add mod">
          <ac:chgData name="哲央 大槻" userId="59a3b940167ddbcb" providerId="LiveId" clId="{54CDF937-ADC0-4B3B-A84E-E189759C2B46}" dt="2021-06-09T14:55:19.004" v="7553" actId="1076"/>
          <ac:spMkLst>
            <pc:docMk/>
            <pc:sldMk cId="2839306762" sldId="263"/>
            <ac:spMk id="68" creationId="{98FC55EB-654A-40F5-BF36-F92015CAA0B1}"/>
          </ac:spMkLst>
        </pc:spChg>
        <pc:spChg chg="add mod">
          <ac:chgData name="哲央 大槻" userId="59a3b940167ddbcb" providerId="LiveId" clId="{54CDF937-ADC0-4B3B-A84E-E189759C2B46}" dt="2021-06-09T15:48:18.696" v="10315" actId="11530"/>
          <ac:spMkLst>
            <pc:docMk/>
            <pc:sldMk cId="2839306762" sldId="263"/>
            <ac:spMk id="91" creationId="{1D04755D-22EC-46BA-9668-106CE4B96B7D}"/>
          </ac:spMkLst>
        </pc:spChg>
        <pc:spChg chg="add mod">
          <ac:chgData name="哲央 大槻" userId="59a3b940167ddbcb" providerId="LiveId" clId="{54CDF937-ADC0-4B3B-A84E-E189759C2B46}" dt="2021-06-09T15:54:21.524" v="10498" actId="11530"/>
          <ac:spMkLst>
            <pc:docMk/>
            <pc:sldMk cId="2839306762" sldId="263"/>
            <ac:spMk id="92" creationId="{8B0A6399-DD3C-4AD3-85BD-B356D9F9835D}"/>
          </ac:spMkLst>
        </pc:spChg>
        <pc:spChg chg="add mod">
          <ac:chgData name="哲央 大槻" userId="59a3b940167ddbcb" providerId="LiveId" clId="{54CDF937-ADC0-4B3B-A84E-E189759C2B46}" dt="2021-06-09T14:55:33.675" v="7580"/>
          <ac:spMkLst>
            <pc:docMk/>
            <pc:sldMk cId="2839306762" sldId="263"/>
            <ac:spMk id="93" creationId="{4D34924E-FD6C-44CF-942E-7A8E6C0528B6}"/>
          </ac:spMkLst>
        </pc:spChg>
        <pc:spChg chg="add mod">
          <ac:chgData name="哲央 大槻" userId="59a3b940167ddbcb" providerId="LiveId" clId="{54CDF937-ADC0-4B3B-A84E-E189759C2B46}" dt="2021-06-09T15:48:18.696" v="10315" actId="11530"/>
          <ac:spMkLst>
            <pc:docMk/>
            <pc:sldMk cId="2839306762" sldId="263"/>
            <ac:spMk id="94" creationId="{EDEC07A2-F453-4E88-A128-758FD6AB2C2D}"/>
          </ac:spMkLst>
        </pc:spChg>
        <pc:spChg chg="add mod">
          <ac:chgData name="哲央 大槻" userId="59a3b940167ddbcb" providerId="LiveId" clId="{54CDF937-ADC0-4B3B-A84E-E189759C2B46}" dt="2021-06-09T15:54:21.524" v="10498" actId="11530"/>
          <ac:spMkLst>
            <pc:docMk/>
            <pc:sldMk cId="2839306762" sldId="263"/>
            <ac:spMk id="95" creationId="{1DC317B8-0CC8-43EB-A9AE-C26B1689C8C7}"/>
          </ac:spMkLst>
        </pc:spChg>
        <pc:spChg chg="add mod">
          <ac:chgData name="哲央 大槻" userId="59a3b940167ddbcb" providerId="LiveId" clId="{54CDF937-ADC0-4B3B-A84E-E189759C2B46}" dt="2021-06-09T14:55:49.176" v="7619"/>
          <ac:spMkLst>
            <pc:docMk/>
            <pc:sldMk cId="2839306762" sldId="263"/>
            <ac:spMk id="96" creationId="{5F174D6E-B6DB-43D4-B80C-F51F04B3C878}"/>
          </ac:spMkLst>
        </pc:spChg>
        <pc:spChg chg="add mod">
          <ac:chgData name="哲央 大槻" userId="59a3b940167ddbcb" providerId="LiveId" clId="{54CDF937-ADC0-4B3B-A84E-E189759C2B46}" dt="2021-06-09T16:04:35.895" v="10556" actId="207"/>
          <ac:spMkLst>
            <pc:docMk/>
            <pc:sldMk cId="2839306762" sldId="263"/>
            <ac:spMk id="113" creationId="{C99899F5-FBDB-40C0-9D04-0DA3A2322777}"/>
          </ac:spMkLst>
        </pc:spChg>
        <pc:spChg chg="add mod">
          <ac:chgData name="哲央 大槻" userId="59a3b940167ddbcb" providerId="LiveId" clId="{54CDF937-ADC0-4B3B-A84E-E189759C2B46}" dt="2021-06-10T01:04:48.513" v="10586" actId="14100"/>
          <ac:spMkLst>
            <pc:docMk/>
            <pc:sldMk cId="2839306762" sldId="263"/>
            <ac:spMk id="114" creationId="{F7B2C741-1942-4514-B56C-AE6ACB0A499A}"/>
          </ac:spMkLst>
        </pc:spChg>
        <pc:spChg chg="add mod">
          <ac:chgData name="哲央 大槻" userId="59a3b940167ddbcb" providerId="LiveId" clId="{54CDF937-ADC0-4B3B-A84E-E189759C2B46}" dt="2021-06-09T15:00:49.242" v="7962" actId="6549"/>
          <ac:spMkLst>
            <pc:docMk/>
            <pc:sldMk cId="2839306762" sldId="263"/>
            <ac:spMk id="115" creationId="{E75CD5A4-F3B0-473A-BCAA-AE430C68166A}"/>
          </ac:spMkLst>
        </pc:spChg>
        <pc:spChg chg="add mod">
          <ac:chgData name="哲央 大槻" userId="59a3b940167ddbcb" providerId="LiveId" clId="{54CDF937-ADC0-4B3B-A84E-E189759C2B46}" dt="2021-06-09T15:18:10.753" v="9296" actId="1076"/>
          <ac:spMkLst>
            <pc:docMk/>
            <pc:sldMk cId="2839306762" sldId="263"/>
            <ac:spMk id="119" creationId="{35DC9986-6BDF-4341-BB1D-6BC27442204B}"/>
          </ac:spMkLst>
        </pc:spChg>
        <pc:spChg chg="add mod">
          <ac:chgData name="哲央 大槻" userId="59a3b940167ddbcb" providerId="LiveId" clId="{54CDF937-ADC0-4B3B-A84E-E189759C2B46}" dt="2021-06-09T15:18:10.753" v="9296" actId="1076"/>
          <ac:spMkLst>
            <pc:docMk/>
            <pc:sldMk cId="2839306762" sldId="263"/>
            <ac:spMk id="120" creationId="{9B6A4605-CBEA-4E0F-B30C-6B32C61D0BCF}"/>
          </ac:spMkLst>
        </pc:spChg>
        <pc:spChg chg="add mod">
          <ac:chgData name="哲央 大槻" userId="59a3b940167ddbcb" providerId="LiveId" clId="{54CDF937-ADC0-4B3B-A84E-E189759C2B46}" dt="2021-06-09T15:18:10.753" v="9296" actId="1076"/>
          <ac:spMkLst>
            <pc:docMk/>
            <pc:sldMk cId="2839306762" sldId="263"/>
            <ac:spMk id="121" creationId="{85C3C35A-7A1B-4839-B363-04C04F13430A}"/>
          </ac:spMkLst>
        </pc:spChg>
        <pc:spChg chg="add mod">
          <ac:chgData name="哲央 大槻" userId="59a3b940167ddbcb" providerId="LiveId" clId="{54CDF937-ADC0-4B3B-A84E-E189759C2B46}" dt="2021-06-09T15:48:31.163" v="10316" actId="11530"/>
          <ac:spMkLst>
            <pc:docMk/>
            <pc:sldMk cId="2839306762" sldId="263"/>
            <ac:spMk id="122" creationId="{7F2F0C09-EE74-4D01-B0D8-B9788906886A}"/>
          </ac:spMkLst>
        </pc:spChg>
        <pc:spChg chg="add mod">
          <ac:chgData name="哲央 大槻" userId="59a3b940167ddbcb" providerId="LiveId" clId="{54CDF937-ADC0-4B3B-A84E-E189759C2B46}" dt="2021-06-09T15:51:15.252" v="10342" actId="21"/>
          <ac:spMkLst>
            <pc:docMk/>
            <pc:sldMk cId="2839306762" sldId="263"/>
            <ac:spMk id="123" creationId="{88DFB5C1-3C43-44B5-98D0-7235345CD0C1}"/>
          </ac:spMkLst>
        </pc:spChg>
        <pc:spChg chg="add mod">
          <ac:chgData name="哲央 大槻" userId="59a3b940167ddbcb" providerId="LiveId" clId="{54CDF937-ADC0-4B3B-A84E-E189759C2B46}" dt="2021-06-09T15:18:15.138" v="9297" actId="1076"/>
          <ac:spMkLst>
            <pc:docMk/>
            <pc:sldMk cId="2839306762" sldId="263"/>
            <ac:spMk id="124" creationId="{AF77CFBE-BFA8-4238-8517-064F1AC5ADC0}"/>
          </ac:spMkLst>
        </pc:spChg>
        <pc:spChg chg="add mod">
          <ac:chgData name="哲央 大槻" userId="59a3b940167ddbcb" providerId="LiveId" clId="{54CDF937-ADC0-4B3B-A84E-E189759C2B46}" dt="2021-06-09T23:29:13.084" v="10577" actId="20577"/>
          <ac:spMkLst>
            <pc:docMk/>
            <pc:sldMk cId="2839306762" sldId="263"/>
            <ac:spMk id="127" creationId="{FDE7AD6A-BE85-4F8A-A588-B9C77C98A439}"/>
          </ac:spMkLst>
        </pc:spChg>
        <pc:spChg chg="add mod">
          <ac:chgData name="哲央 大槻" userId="59a3b940167ddbcb" providerId="LiveId" clId="{54CDF937-ADC0-4B3B-A84E-E189759C2B46}" dt="2021-06-09T15:48:18.696" v="10315" actId="11530"/>
          <ac:spMkLst>
            <pc:docMk/>
            <pc:sldMk cId="2839306762" sldId="263"/>
            <ac:spMk id="131" creationId="{8E3DB4C3-5E68-483F-91ED-D1B2589CBFA4}"/>
          </ac:spMkLst>
        </pc:spChg>
        <pc:spChg chg="add mod">
          <ac:chgData name="哲央 大槻" userId="59a3b940167ddbcb" providerId="LiveId" clId="{54CDF937-ADC0-4B3B-A84E-E189759C2B46}" dt="2021-06-09T15:54:14.123" v="10497" actId="11530"/>
          <ac:spMkLst>
            <pc:docMk/>
            <pc:sldMk cId="2839306762" sldId="263"/>
            <ac:spMk id="132" creationId="{4D0F392C-C492-4D19-A90D-A4FB030620A1}"/>
          </ac:spMkLst>
        </pc:spChg>
        <pc:spChg chg="add mod">
          <ac:chgData name="哲央 大槻" userId="59a3b940167ddbcb" providerId="LiveId" clId="{54CDF937-ADC0-4B3B-A84E-E189759C2B46}" dt="2021-06-09T15:05:10.660" v="8331"/>
          <ac:spMkLst>
            <pc:docMk/>
            <pc:sldMk cId="2839306762" sldId="263"/>
            <ac:spMk id="133" creationId="{361B3DF8-D914-438C-9D98-EFBA0AC78183}"/>
          </ac:spMkLst>
        </pc:spChg>
        <pc:spChg chg="add mod">
          <ac:chgData name="哲央 大槻" userId="59a3b940167ddbcb" providerId="LiveId" clId="{54CDF937-ADC0-4B3B-A84E-E189759C2B46}" dt="2021-06-09T15:19:29.652" v="9317" actId="1076"/>
          <ac:spMkLst>
            <pc:docMk/>
            <pc:sldMk cId="2839306762" sldId="263"/>
            <ac:spMk id="137" creationId="{A9BF4BF1-0F22-494D-82E2-2FB521AE43F4}"/>
          </ac:spMkLst>
        </pc:spChg>
        <pc:spChg chg="add mod">
          <ac:chgData name="哲央 大槻" userId="59a3b940167ddbcb" providerId="LiveId" clId="{54CDF937-ADC0-4B3B-A84E-E189759C2B46}" dt="2021-06-09T15:19:29.652" v="9317" actId="1076"/>
          <ac:spMkLst>
            <pc:docMk/>
            <pc:sldMk cId="2839306762" sldId="263"/>
            <ac:spMk id="138" creationId="{9C798D66-2514-4B6D-96C7-276FEAD7EF47}"/>
          </ac:spMkLst>
        </pc:spChg>
        <pc:spChg chg="add mod">
          <ac:chgData name="哲央 大槻" userId="59a3b940167ddbcb" providerId="LiveId" clId="{54CDF937-ADC0-4B3B-A84E-E189759C2B46}" dt="2021-06-09T15:53:40.050" v="10421" actId="1076"/>
          <ac:spMkLst>
            <pc:docMk/>
            <pc:sldMk cId="2839306762" sldId="263"/>
            <ac:spMk id="139" creationId="{BB236966-26B9-4FD8-B386-691F3574482C}"/>
          </ac:spMkLst>
        </pc:spChg>
        <pc:spChg chg="add mod">
          <ac:chgData name="哲央 大槻" userId="59a3b940167ddbcb" providerId="LiveId" clId="{54CDF937-ADC0-4B3B-A84E-E189759C2B46}" dt="2021-06-09T15:48:31.163" v="10316" actId="11530"/>
          <ac:spMkLst>
            <pc:docMk/>
            <pc:sldMk cId="2839306762" sldId="263"/>
            <ac:spMk id="143" creationId="{B66C17AF-AFBD-4D13-8E75-8487FD5B07D4}"/>
          </ac:spMkLst>
        </pc:spChg>
        <pc:spChg chg="add mod">
          <ac:chgData name="哲央 大槻" userId="59a3b940167ddbcb" providerId="LiveId" clId="{54CDF937-ADC0-4B3B-A84E-E189759C2B46}" dt="2021-06-09T15:50:57.978" v="10334" actId="21"/>
          <ac:spMkLst>
            <pc:docMk/>
            <pc:sldMk cId="2839306762" sldId="263"/>
            <ac:spMk id="144" creationId="{EF65F655-ED2B-48D1-9C7F-16D949A84510}"/>
          </ac:spMkLst>
        </pc:spChg>
        <pc:spChg chg="add mod">
          <ac:chgData name="哲央 大槻" userId="59a3b940167ddbcb" providerId="LiveId" clId="{54CDF937-ADC0-4B3B-A84E-E189759C2B46}" dt="2021-06-09T15:43:04.018" v="10299" actId="1076"/>
          <ac:spMkLst>
            <pc:docMk/>
            <pc:sldMk cId="2839306762" sldId="263"/>
            <ac:spMk id="145" creationId="{C5CAF8F7-DC2B-4BCE-8B90-99808EE9B00B}"/>
          </ac:spMkLst>
        </pc:spChg>
        <pc:spChg chg="add mod">
          <ac:chgData name="哲央 大槻" userId="59a3b940167ddbcb" providerId="LiveId" clId="{54CDF937-ADC0-4B3B-A84E-E189759C2B46}" dt="2021-06-09T15:54:00.846" v="10496"/>
          <ac:spMkLst>
            <pc:docMk/>
            <pc:sldMk cId="2839306762" sldId="263"/>
            <ac:spMk id="159" creationId="{ABA2CF3C-47E3-405F-B48A-85F285585736}"/>
          </ac:spMkLst>
        </pc:spChg>
        <pc:spChg chg="add mod">
          <ac:chgData name="哲央 大槻" userId="59a3b940167ddbcb" providerId="LiveId" clId="{54CDF937-ADC0-4B3B-A84E-E189759C2B46}" dt="2021-06-09T15:54:14.123" v="10497" actId="11530"/>
          <ac:spMkLst>
            <pc:docMk/>
            <pc:sldMk cId="2839306762" sldId="263"/>
            <ac:spMk id="160" creationId="{6840B4BA-E06D-4994-ADF6-01CC17551E92}"/>
          </ac:spMkLst>
        </pc:spChg>
        <pc:spChg chg="add mod">
          <ac:chgData name="哲央 大槻" userId="59a3b940167ddbcb" providerId="LiveId" clId="{54CDF937-ADC0-4B3B-A84E-E189759C2B46}" dt="2021-06-09T15:11:03.843" v="8696"/>
          <ac:spMkLst>
            <pc:docMk/>
            <pc:sldMk cId="2839306762" sldId="263"/>
            <ac:spMk id="161" creationId="{EC61FAED-C082-40C8-8B16-BB6F9D0BF57D}"/>
          </ac:spMkLst>
        </pc:spChg>
        <pc:spChg chg="add mod">
          <ac:chgData name="哲央 大槻" userId="59a3b940167ddbcb" providerId="LiveId" clId="{54CDF937-ADC0-4B3B-A84E-E189759C2B46}" dt="2021-06-09T15:15:28.394" v="8998" actId="207"/>
          <ac:spMkLst>
            <pc:docMk/>
            <pc:sldMk cId="2839306762" sldId="263"/>
            <ac:spMk id="166" creationId="{04F18598-6A31-4BD3-A267-F904A8FF7763}"/>
          </ac:spMkLst>
        </pc:spChg>
        <pc:spChg chg="add mod">
          <ac:chgData name="哲央 大槻" userId="59a3b940167ddbcb" providerId="LiveId" clId="{54CDF937-ADC0-4B3B-A84E-E189759C2B46}" dt="2021-06-09T15:20:42.386" v="9492" actId="1076"/>
          <ac:spMkLst>
            <pc:docMk/>
            <pc:sldMk cId="2839306762" sldId="263"/>
            <ac:spMk id="169" creationId="{1B85EC06-292C-41DF-8082-02C745B79B45}"/>
          </ac:spMkLst>
        </pc:spChg>
        <pc:spChg chg="add mod">
          <ac:chgData name="哲央 大槻" userId="59a3b940167ddbcb" providerId="LiveId" clId="{54CDF937-ADC0-4B3B-A84E-E189759C2B46}" dt="2021-06-09T15:18:18.240" v="9298" actId="1076"/>
          <ac:spMkLst>
            <pc:docMk/>
            <pc:sldMk cId="2839306762" sldId="263"/>
            <ac:spMk id="174" creationId="{CB22C260-9C58-4ED6-BFC7-FD5FAD08AD8D}"/>
          </ac:spMkLst>
        </pc:spChg>
        <pc:spChg chg="add mod">
          <ac:chgData name="哲央 大槻" userId="59a3b940167ddbcb" providerId="LiveId" clId="{54CDF937-ADC0-4B3B-A84E-E189759C2B46}" dt="2021-06-09T15:18:50.771" v="9313" actId="1076"/>
          <ac:spMkLst>
            <pc:docMk/>
            <pc:sldMk cId="2839306762" sldId="263"/>
            <ac:spMk id="182" creationId="{8B24CF8F-7263-43D2-BB5B-B4789346E10E}"/>
          </ac:spMkLst>
        </pc:spChg>
        <pc:spChg chg="add mod">
          <ac:chgData name="哲央 大槻" userId="59a3b940167ddbcb" providerId="LiveId" clId="{54CDF937-ADC0-4B3B-A84E-E189759C2B46}" dt="2021-06-09T15:20:00.086" v="9369" actId="1076"/>
          <ac:spMkLst>
            <pc:docMk/>
            <pc:sldMk cId="2839306762" sldId="263"/>
            <ac:spMk id="199" creationId="{739218D4-2B10-4271-997D-BC7E9462E8C7}"/>
          </ac:spMkLst>
        </pc:spChg>
        <pc:spChg chg="add mod">
          <ac:chgData name="哲央 大槻" userId="59a3b940167ddbcb" providerId="LiveId" clId="{54CDF937-ADC0-4B3B-A84E-E189759C2B46}" dt="2021-06-09T15:20:33.427" v="9489"/>
          <ac:spMkLst>
            <pc:docMk/>
            <pc:sldMk cId="2839306762" sldId="263"/>
            <ac:spMk id="204" creationId="{3BC9408C-384A-499E-9F21-131A7D6E7B74}"/>
          </ac:spMkLst>
        </pc:spChg>
        <pc:spChg chg="add mod">
          <ac:chgData name="哲央 大槻" userId="59a3b940167ddbcb" providerId="LiveId" clId="{54CDF937-ADC0-4B3B-A84E-E189759C2B46}" dt="2021-06-09T15:27:50.112" v="9827" actId="1076"/>
          <ac:spMkLst>
            <pc:docMk/>
            <pc:sldMk cId="2839306762" sldId="263"/>
            <ac:spMk id="210" creationId="{4104C60A-DDEC-4B0A-AA04-AFB81DAA6776}"/>
          </ac:spMkLst>
        </pc:spChg>
        <pc:spChg chg="add mod">
          <ac:chgData name="哲央 大槻" userId="59a3b940167ddbcb" providerId="LiveId" clId="{54CDF937-ADC0-4B3B-A84E-E189759C2B46}" dt="2021-06-09T15:22:37.396" v="9822"/>
          <ac:spMkLst>
            <pc:docMk/>
            <pc:sldMk cId="2839306762" sldId="263"/>
            <ac:spMk id="214" creationId="{1D9859F2-895D-410B-8692-7BDEF8BA5A2E}"/>
          </ac:spMkLst>
        </pc:spChg>
        <pc:spChg chg="add mod">
          <ac:chgData name="哲央 大槻" userId="59a3b940167ddbcb" providerId="LiveId" clId="{54CDF937-ADC0-4B3B-A84E-E189759C2B46}" dt="2021-06-09T15:48:18.696" v="10315" actId="11530"/>
          <ac:spMkLst>
            <pc:docMk/>
            <pc:sldMk cId="2839306762" sldId="263"/>
            <ac:spMk id="223" creationId="{EC649946-B79C-43FB-AD8E-9995042481FB}"/>
          </ac:spMkLst>
        </pc:spChg>
        <pc:spChg chg="add mod">
          <ac:chgData name="哲央 大槻" userId="59a3b940167ddbcb" providerId="LiveId" clId="{54CDF937-ADC0-4B3B-A84E-E189759C2B46}" dt="2021-06-09T15:55:23.787" v="10531" actId="21"/>
          <ac:spMkLst>
            <pc:docMk/>
            <pc:sldMk cId="2839306762" sldId="263"/>
            <ac:spMk id="224" creationId="{AB276B16-E4F8-4CA7-9799-D618E0BAC73E}"/>
          </ac:spMkLst>
        </pc:spChg>
        <pc:spChg chg="add mod">
          <ac:chgData name="哲央 大槻" userId="59a3b940167ddbcb" providerId="LiveId" clId="{54CDF937-ADC0-4B3B-A84E-E189759C2B46}" dt="2021-06-09T15:28:42.939" v="9873"/>
          <ac:spMkLst>
            <pc:docMk/>
            <pc:sldMk cId="2839306762" sldId="263"/>
            <ac:spMk id="225" creationId="{346B9537-C6A0-47C7-B6D9-1071D6E4FB03}"/>
          </ac:spMkLst>
        </pc:spChg>
        <pc:spChg chg="add mod">
          <ac:chgData name="哲央 大槻" userId="59a3b940167ddbcb" providerId="LiveId" clId="{54CDF937-ADC0-4B3B-A84E-E189759C2B46}" dt="2021-06-09T16:02:44.105" v="10545" actId="207"/>
          <ac:spMkLst>
            <pc:docMk/>
            <pc:sldMk cId="2839306762" sldId="263"/>
            <ac:spMk id="233" creationId="{0B608EF3-6583-41B8-82B5-43A1FF6C3B10}"/>
          </ac:spMkLst>
        </pc:spChg>
        <pc:spChg chg="add mod">
          <ac:chgData name="哲央 大槻" userId="59a3b940167ddbcb" providerId="LiveId" clId="{54CDF937-ADC0-4B3B-A84E-E189759C2B46}" dt="2021-06-09T16:02:44.105" v="10545" actId="207"/>
          <ac:spMkLst>
            <pc:docMk/>
            <pc:sldMk cId="2839306762" sldId="263"/>
            <ac:spMk id="234" creationId="{1F26B68A-9E49-46A0-82FF-8CD55FFF766C}"/>
          </ac:spMkLst>
        </pc:spChg>
        <pc:spChg chg="add mod">
          <ac:chgData name="哲央 大槻" userId="59a3b940167ddbcb" providerId="LiveId" clId="{54CDF937-ADC0-4B3B-A84E-E189759C2B46}" dt="2021-06-09T15:29:21.967" v="9914"/>
          <ac:spMkLst>
            <pc:docMk/>
            <pc:sldMk cId="2839306762" sldId="263"/>
            <ac:spMk id="235" creationId="{AA43EC23-E655-4CC9-B9E7-EBD4092CFF86}"/>
          </ac:spMkLst>
        </pc:spChg>
        <pc:spChg chg="add mod">
          <ac:chgData name="哲央 大槻" userId="59a3b940167ddbcb" providerId="LiveId" clId="{54CDF937-ADC0-4B3B-A84E-E189759C2B46}" dt="2021-06-09T15:30:53.786" v="10150"/>
          <ac:spMkLst>
            <pc:docMk/>
            <pc:sldMk cId="2839306762" sldId="263"/>
            <ac:spMk id="242" creationId="{D495F789-4DF9-4829-B66D-C6D523F51FE1}"/>
          </ac:spMkLst>
        </pc:spChg>
        <pc:spChg chg="add mod">
          <ac:chgData name="哲央 大槻" userId="59a3b940167ddbcb" providerId="LiveId" clId="{54CDF937-ADC0-4B3B-A84E-E189759C2B46}" dt="2021-06-09T15:56:05.408" v="10537" actId="14100"/>
          <ac:spMkLst>
            <pc:docMk/>
            <pc:sldMk cId="2839306762" sldId="263"/>
            <ac:spMk id="250" creationId="{93FDBB40-EC5A-4C01-8343-C252007D6B31}"/>
          </ac:spMkLst>
        </pc:spChg>
        <pc:spChg chg="mod">
          <ac:chgData name="哲央 大槻" userId="59a3b940167ddbcb" providerId="LiveId" clId="{54CDF937-ADC0-4B3B-A84E-E189759C2B46}" dt="2021-06-09T15:47:37.398" v="10313"/>
          <ac:spMkLst>
            <pc:docMk/>
            <pc:sldMk cId="2839306762" sldId="263"/>
            <ac:spMk id="264" creationId="{7EFC6636-5420-44AD-834D-50508DD71257}"/>
          </ac:spMkLst>
        </pc:spChg>
        <pc:spChg chg="add mod">
          <ac:chgData name="哲央 大槻" userId="59a3b940167ddbcb" providerId="LiveId" clId="{54CDF937-ADC0-4B3B-A84E-E189759C2B46}" dt="2021-06-09T15:50:51.974" v="10333" actId="1076"/>
          <ac:spMkLst>
            <pc:docMk/>
            <pc:sldMk cId="2839306762" sldId="263"/>
            <ac:spMk id="275" creationId="{D7F9EA11-A306-4FBA-85F5-6B2F0E81F2C5}"/>
          </ac:spMkLst>
        </pc:spChg>
        <pc:spChg chg="add mod">
          <ac:chgData name="哲央 大槻" userId="59a3b940167ddbcb" providerId="LiveId" clId="{54CDF937-ADC0-4B3B-A84E-E189759C2B46}" dt="2021-06-09T15:51:12.293" v="10341" actId="1076"/>
          <ac:spMkLst>
            <pc:docMk/>
            <pc:sldMk cId="2839306762" sldId="263"/>
            <ac:spMk id="276" creationId="{874B88F6-CB46-4C99-B902-6C4EF3C3359F}"/>
          </ac:spMkLst>
        </pc:spChg>
        <pc:spChg chg="add mod">
          <ac:chgData name="哲央 大槻" userId="59a3b940167ddbcb" providerId="LiveId" clId="{54CDF937-ADC0-4B3B-A84E-E189759C2B46}" dt="2021-06-09T15:51:27.586" v="10349" actId="1076"/>
          <ac:spMkLst>
            <pc:docMk/>
            <pc:sldMk cId="2839306762" sldId="263"/>
            <ac:spMk id="277" creationId="{86BF4535-75C0-4568-84C4-202BCD310561}"/>
          </ac:spMkLst>
        </pc:spChg>
        <pc:spChg chg="add mod">
          <ac:chgData name="哲央 大槻" userId="59a3b940167ddbcb" providerId="LiveId" clId="{54CDF937-ADC0-4B3B-A84E-E189759C2B46}" dt="2021-06-09T15:53:36.431" v="10420" actId="20577"/>
          <ac:spMkLst>
            <pc:docMk/>
            <pc:sldMk cId="2839306762" sldId="263"/>
            <ac:spMk id="294" creationId="{0D0751FA-DA4E-45D2-BD43-ECDA3E9C9D55}"/>
          </ac:spMkLst>
        </pc:spChg>
        <pc:spChg chg="add mod">
          <ac:chgData name="哲央 大槻" userId="59a3b940167ddbcb" providerId="LiveId" clId="{54CDF937-ADC0-4B3B-A84E-E189759C2B46}" dt="2021-06-09T15:53:52.588" v="10467" actId="20577"/>
          <ac:spMkLst>
            <pc:docMk/>
            <pc:sldMk cId="2839306762" sldId="263"/>
            <ac:spMk id="295" creationId="{D9F74C62-0865-465A-9C56-AA44233B0782}"/>
          </ac:spMkLst>
        </pc:spChg>
        <pc:spChg chg="add mod">
          <ac:chgData name="哲央 大槻" userId="59a3b940167ddbcb" providerId="LiveId" clId="{54CDF937-ADC0-4B3B-A84E-E189759C2B46}" dt="2021-06-09T15:52:51.527" v="10378" actId="20577"/>
          <ac:spMkLst>
            <pc:docMk/>
            <pc:sldMk cId="2839306762" sldId="263"/>
            <ac:spMk id="296" creationId="{21A3D754-7594-4697-BD5D-E7C564C6C8F2}"/>
          </ac:spMkLst>
        </pc:spChg>
        <pc:spChg chg="add mod">
          <ac:chgData name="哲央 大槻" userId="59a3b940167ddbcb" providerId="LiveId" clId="{54CDF937-ADC0-4B3B-A84E-E189759C2B46}" dt="2021-06-09T15:53:03.709" v="10381"/>
          <ac:spMkLst>
            <pc:docMk/>
            <pc:sldMk cId="2839306762" sldId="263"/>
            <ac:spMk id="297" creationId="{FC61E594-B8F9-4240-ABDF-3C9402735DF5}"/>
          </ac:spMkLst>
        </pc:spChg>
        <pc:spChg chg="add mod">
          <ac:chgData name="哲央 大槻" userId="59a3b940167ddbcb" providerId="LiveId" clId="{54CDF937-ADC0-4B3B-A84E-E189759C2B46}" dt="2021-06-09T15:53:27.090" v="10410"/>
          <ac:spMkLst>
            <pc:docMk/>
            <pc:sldMk cId="2839306762" sldId="263"/>
            <ac:spMk id="298" creationId="{C44F9920-20BC-4B2F-8809-0F35BE69634E}"/>
          </ac:spMkLst>
        </pc:spChg>
        <pc:spChg chg="add mod">
          <ac:chgData name="哲央 大槻" userId="59a3b940167ddbcb" providerId="LiveId" clId="{54CDF937-ADC0-4B3B-A84E-E189759C2B46}" dt="2021-06-09T15:55:14.917" v="10510"/>
          <ac:spMkLst>
            <pc:docMk/>
            <pc:sldMk cId="2839306762" sldId="263"/>
            <ac:spMk id="311" creationId="{4A7C856F-2E18-443D-A41B-2819543FD34F}"/>
          </ac:spMkLst>
        </pc:spChg>
        <pc:spChg chg="add mod">
          <ac:chgData name="哲央 大槻" userId="59a3b940167ddbcb" providerId="LiveId" clId="{54CDF937-ADC0-4B3B-A84E-E189759C2B46}" dt="2021-06-09T16:02:21.838" v="10540"/>
          <ac:spMkLst>
            <pc:docMk/>
            <pc:sldMk cId="2839306762" sldId="263"/>
            <ac:spMk id="312" creationId="{EF751862-08B3-4427-963C-EADE6D0AE58D}"/>
          </ac:spMkLst>
        </pc:spChg>
        <pc:spChg chg="add mod">
          <ac:chgData name="哲央 大槻" userId="59a3b940167ddbcb" providerId="LiveId" clId="{54CDF937-ADC0-4B3B-A84E-E189759C2B46}" dt="2021-06-09T15:55:42.935" v="10536"/>
          <ac:spMkLst>
            <pc:docMk/>
            <pc:sldMk cId="2839306762" sldId="263"/>
            <ac:spMk id="313" creationId="{45779207-7DA1-4C59-82F5-51CFACB87AB7}"/>
          </ac:spMkLst>
        </pc:spChg>
        <pc:spChg chg="add mod">
          <ac:chgData name="哲央 大槻" userId="59a3b940167ddbcb" providerId="LiveId" clId="{54CDF937-ADC0-4B3B-A84E-E189759C2B46}" dt="2021-06-09T16:03:02.957" v="10547" actId="6549"/>
          <ac:spMkLst>
            <pc:docMk/>
            <pc:sldMk cId="2839306762" sldId="263"/>
            <ac:spMk id="319" creationId="{BC70A798-9BD1-4A50-B92A-3BF9D8391F35}"/>
          </ac:spMkLst>
        </pc:spChg>
        <pc:spChg chg="add mod">
          <ac:chgData name="哲央 大槻" userId="59a3b940167ddbcb" providerId="LiveId" clId="{54CDF937-ADC0-4B3B-A84E-E189759C2B46}" dt="2021-06-10T01:05:36.466" v="10693"/>
          <ac:spMkLst>
            <pc:docMk/>
            <pc:sldMk cId="2839306762" sldId="263"/>
            <ac:spMk id="320" creationId="{3F35ACD3-7595-49EB-9B86-69A572C6EB03}"/>
          </ac:spMkLst>
        </pc:spChg>
        <pc:cxnChg chg="add mod">
          <ac:chgData name="哲央 大槻" userId="59a3b940167ddbcb" providerId="LiveId" clId="{54CDF937-ADC0-4B3B-A84E-E189759C2B46}" dt="2021-06-09T15:54:49.014" v="10505" actId="14100"/>
          <ac:cxnSpMkLst>
            <pc:docMk/>
            <pc:sldMk cId="2839306762" sldId="263"/>
            <ac:cxnSpMk id="21" creationId="{5FD9C6BA-B204-4E52-BFCC-613FF2013193}"/>
          </ac:cxnSpMkLst>
        </pc:cxnChg>
        <pc:cxnChg chg="add mod">
          <ac:chgData name="哲央 大槻" userId="59a3b940167ddbcb" providerId="LiveId" clId="{54CDF937-ADC0-4B3B-A84E-E189759C2B46}" dt="2021-06-09T15:54:46.156" v="10504" actId="14100"/>
          <ac:cxnSpMkLst>
            <pc:docMk/>
            <pc:sldMk cId="2839306762" sldId="263"/>
            <ac:cxnSpMk id="23" creationId="{563D6547-BE43-48F3-94D3-36D971FE271C}"/>
          </ac:cxnSpMkLst>
        </pc:cxnChg>
        <pc:cxnChg chg="add mod">
          <ac:chgData name="哲央 大槻" userId="59a3b940167ddbcb" providerId="LiveId" clId="{54CDF937-ADC0-4B3B-A84E-E189759C2B46}" dt="2021-06-09T16:08:47.149" v="10568" actId="692"/>
          <ac:cxnSpMkLst>
            <pc:docMk/>
            <pc:sldMk cId="2839306762" sldId="263"/>
            <ac:cxnSpMk id="25" creationId="{D3AE930C-CF84-4DF8-A7C6-718034AB6E31}"/>
          </ac:cxnSpMkLst>
        </pc:cxnChg>
        <pc:cxnChg chg="add mod">
          <ac:chgData name="哲央 大槻" userId="59a3b940167ddbcb" providerId="LiveId" clId="{54CDF937-ADC0-4B3B-A84E-E189759C2B46}" dt="2021-06-09T15:54:34.673" v="10500" actId="14100"/>
          <ac:cxnSpMkLst>
            <pc:docMk/>
            <pc:sldMk cId="2839306762" sldId="263"/>
            <ac:cxnSpMk id="27" creationId="{83B083F9-0163-48D7-A432-F5571D489746}"/>
          </ac:cxnSpMkLst>
        </pc:cxnChg>
        <pc:cxnChg chg="add mod">
          <ac:chgData name="哲央 大槻" userId="59a3b940167ddbcb" providerId="LiveId" clId="{54CDF937-ADC0-4B3B-A84E-E189759C2B46}" dt="2021-06-09T16:03:34.959" v="10548" actId="692"/>
          <ac:cxnSpMkLst>
            <pc:docMk/>
            <pc:sldMk cId="2839306762" sldId="263"/>
            <ac:cxnSpMk id="42" creationId="{6B323028-346D-4FBD-BB91-260FC7E2540A}"/>
          </ac:cxnSpMkLst>
        </pc:cxnChg>
        <pc:cxnChg chg="add mod">
          <ac:chgData name="哲央 大槻" userId="59a3b940167ddbcb" providerId="LiveId" clId="{54CDF937-ADC0-4B3B-A84E-E189759C2B46}" dt="2021-06-09T16:03:42.349" v="10549" actId="692"/>
          <ac:cxnSpMkLst>
            <pc:docMk/>
            <pc:sldMk cId="2839306762" sldId="263"/>
            <ac:cxnSpMk id="44" creationId="{6FD5C9E1-BE66-4AFB-9724-EFEADBA3AE58}"/>
          </ac:cxnSpMkLst>
        </pc:cxnChg>
        <pc:cxnChg chg="add mod">
          <ac:chgData name="哲央 大槻" userId="59a3b940167ddbcb" providerId="LiveId" clId="{54CDF937-ADC0-4B3B-A84E-E189759C2B46}" dt="2021-06-09T15:50:09.367" v="10322" actId="14100"/>
          <ac:cxnSpMkLst>
            <pc:docMk/>
            <pc:sldMk cId="2839306762" sldId="263"/>
            <ac:cxnSpMk id="53" creationId="{86B03A01-1281-4196-B286-92CCB9EA18AB}"/>
          </ac:cxnSpMkLst>
        </pc:cxnChg>
        <pc:cxnChg chg="add mod">
          <ac:chgData name="哲央 大槻" userId="59a3b940167ddbcb" providerId="LiveId" clId="{54CDF937-ADC0-4B3B-A84E-E189759C2B46}" dt="2021-06-09T15:51:37.632" v="10351" actId="14100"/>
          <ac:cxnSpMkLst>
            <pc:docMk/>
            <pc:sldMk cId="2839306762" sldId="263"/>
            <ac:cxnSpMk id="73" creationId="{22009E90-709D-4497-973D-6E6EDECA0B25}"/>
          </ac:cxnSpMkLst>
        </pc:cxnChg>
        <pc:cxnChg chg="add mod">
          <ac:chgData name="哲央 大槻" userId="59a3b940167ddbcb" providerId="LiveId" clId="{54CDF937-ADC0-4B3B-A84E-E189759C2B46}" dt="2021-06-09T15:51:40.139" v="10352" actId="14100"/>
          <ac:cxnSpMkLst>
            <pc:docMk/>
            <pc:sldMk cId="2839306762" sldId="263"/>
            <ac:cxnSpMk id="98" creationId="{346BF3B4-EC89-4C4F-924C-E89C3F0BD1F2}"/>
          </ac:cxnSpMkLst>
        </pc:cxnChg>
        <pc:cxnChg chg="add mod">
          <ac:chgData name="哲央 大槻" userId="59a3b940167ddbcb" providerId="LiveId" clId="{54CDF937-ADC0-4B3B-A84E-E189759C2B46}" dt="2021-06-09T15:51:42.496" v="10353" actId="14100"/>
          <ac:cxnSpMkLst>
            <pc:docMk/>
            <pc:sldMk cId="2839306762" sldId="263"/>
            <ac:cxnSpMk id="100" creationId="{4275561A-1341-4EAE-AD1C-D38E8BEDCB23}"/>
          </ac:cxnSpMkLst>
        </pc:cxnChg>
        <pc:cxnChg chg="add mod">
          <ac:chgData name="哲央 大槻" userId="59a3b940167ddbcb" providerId="LiveId" clId="{54CDF937-ADC0-4B3B-A84E-E189759C2B46}" dt="2021-06-10T14:41:41.247" v="20734" actId="14100"/>
          <ac:cxnSpMkLst>
            <pc:docMk/>
            <pc:sldMk cId="2839306762" sldId="263"/>
            <ac:cxnSpMk id="102" creationId="{F3A64059-AB36-44D5-855C-E6739220F0DF}"/>
          </ac:cxnSpMkLst>
        </pc:cxnChg>
        <pc:cxnChg chg="add mod">
          <ac:chgData name="哲央 大槻" userId="59a3b940167ddbcb" providerId="LiveId" clId="{54CDF937-ADC0-4B3B-A84E-E189759C2B46}" dt="2021-06-10T14:41:41.247" v="20734" actId="14100"/>
          <ac:cxnSpMkLst>
            <pc:docMk/>
            <pc:sldMk cId="2839306762" sldId="263"/>
            <ac:cxnSpMk id="104" creationId="{F7D3591B-332A-4C6A-8B23-8FAD337DFB91}"/>
          </ac:cxnSpMkLst>
        </pc:cxnChg>
        <pc:cxnChg chg="add mod">
          <ac:chgData name="哲央 大槻" userId="59a3b940167ddbcb" providerId="LiveId" clId="{54CDF937-ADC0-4B3B-A84E-E189759C2B46}" dt="2021-06-10T14:41:41.247" v="20734" actId="14100"/>
          <ac:cxnSpMkLst>
            <pc:docMk/>
            <pc:sldMk cId="2839306762" sldId="263"/>
            <ac:cxnSpMk id="106" creationId="{DD2E6266-AD4F-48F6-9DFB-FB220F820EAE}"/>
          </ac:cxnSpMkLst>
        </pc:cxnChg>
        <pc:cxnChg chg="add mod">
          <ac:chgData name="哲央 大槻" userId="59a3b940167ddbcb" providerId="LiveId" clId="{54CDF937-ADC0-4B3B-A84E-E189759C2B46}" dt="2021-06-10T14:41:41.247" v="20734" actId="14100"/>
          <ac:cxnSpMkLst>
            <pc:docMk/>
            <pc:sldMk cId="2839306762" sldId="263"/>
            <ac:cxnSpMk id="117" creationId="{2BA4DCCF-DECB-4CB9-9415-1E41D2AB5705}"/>
          </ac:cxnSpMkLst>
        </pc:cxnChg>
        <pc:cxnChg chg="add mod ord">
          <ac:chgData name="哲央 大槻" userId="59a3b940167ddbcb" providerId="LiveId" clId="{54CDF937-ADC0-4B3B-A84E-E189759C2B46}" dt="2021-06-10T01:04:48.513" v="10586" actId="14100"/>
          <ac:cxnSpMkLst>
            <pc:docMk/>
            <pc:sldMk cId="2839306762" sldId="263"/>
            <ac:cxnSpMk id="126" creationId="{4A5A0BD9-526E-4AD7-BA8E-E2747BC5571D}"/>
          </ac:cxnSpMkLst>
        </pc:cxnChg>
        <pc:cxnChg chg="add mod">
          <ac:chgData name="哲央 大槻" userId="59a3b940167ddbcb" providerId="LiveId" clId="{54CDF937-ADC0-4B3B-A84E-E189759C2B46}" dt="2021-06-09T15:42:54.437" v="10297" actId="692"/>
          <ac:cxnSpMkLst>
            <pc:docMk/>
            <pc:sldMk cId="2839306762" sldId="263"/>
            <ac:cxnSpMk id="128" creationId="{8ECAB04F-326B-48AF-B6F7-519BE3E58203}"/>
          </ac:cxnSpMkLst>
        </pc:cxnChg>
        <pc:cxnChg chg="add mod">
          <ac:chgData name="哲央 大槻" userId="59a3b940167ddbcb" providerId="LiveId" clId="{54CDF937-ADC0-4B3B-A84E-E189759C2B46}" dt="2021-06-10T14:41:41.247" v="20734" actId="14100"/>
          <ac:cxnSpMkLst>
            <pc:docMk/>
            <pc:sldMk cId="2839306762" sldId="263"/>
            <ac:cxnSpMk id="135" creationId="{6DC28F82-6456-46BE-B537-F4E4FE6621C8}"/>
          </ac:cxnSpMkLst>
        </pc:cxnChg>
        <pc:cxnChg chg="add mod">
          <ac:chgData name="哲央 大槻" userId="59a3b940167ddbcb" providerId="LiveId" clId="{54CDF937-ADC0-4B3B-A84E-E189759C2B46}" dt="2021-06-09T15:51:51.927" v="10357" actId="14100"/>
          <ac:cxnSpMkLst>
            <pc:docMk/>
            <pc:sldMk cId="2839306762" sldId="263"/>
            <ac:cxnSpMk id="141" creationId="{0748AAFC-7F4B-4236-9E4A-7945660FEC7F}"/>
          </ac:cxnSpMkLst>
        </pc:cxnChg>
        <pc:cxnChg chg="add mod">
          <ac:chgData name="哲央 大槻" userId="59a3b940167ddbcb" providerId="LiveId" clId="{54CDF937-ADC0-4B3B-A84E-E189759C2B46}" dt="2021-06-09T15:43:00.942" v="10298" actId="692"/>
          <ac:cxnSpMkLst>
            <pc:docMk/>
            <pc:sldMk cId="2839306762" sldId="263"/>
            <ac:cxnSpMk id="147" creationId="{5CBE8E95-E5CD-4644-8E7B-244E6FD55C15}"/>
          </ac:cxnSpMkLst>
        </pc:cxnChg>
        <pc:cxnChg chg="add mod">
          <ac:chgData name="哲央 大槻" userId="59a3b940167ddbcb" providerId="LiveId" clId="{54CDF937-ADC0-4B3B-A84E-E189759C2B46}" dt="2021-06-09T15:51:55.371" v="10358" actId="14100"/>
          <ac:cxnSpMkLst>
            <pc:docMk/>
            <pc:sldMk cId="2839306762" sldId="263"/>
            <ac:cxnSpMk id="164" creationId="{1F15B168-363E-42E2-A3B4-68B57420823D}"/>
          </ac:cxnSpMkLst>
        </pc:cxnChg>
        <pc:cxnChg chg="add mod">
          <ac:chgData name="哲央 大槻" userId="59a3b940167ddbcb" providerId="LiveId" clId="{54CDF937-ADC0-4B3B-A84E-E189759C2B46}" dt="2021-06-09T15:15:07.271" v="8991" actId="692"/>
          <ac:cxnSpMkLst>
            <pc:docMk/>
            <pc:sldMk cId="2839306762" sldId="263"/>
            <ac:cxnSpMk id="168" creationId="{3C64E4E8-5999-4021-847A-305F18CC48B7}"/>
          </ac:cxnSpMkLst>
        </pc:cxnChg>
        <pc:cxnChg chg="add mod">
          <ac:chgData name="哲央 大槻" userId="59a3b940167ddbcb" providerId="LiveId" clId="{54CDF937-ADC0-4B3B-A84E-E189759C2B46}" dt="2021-06-09T15:50:17.609" v="10324" actId="14100"/>
          <ac:cxnSpMkLst>
            <pc:docMk/>
            <pc:sldMk cId="2839306762" sldId="263"/>
            <ac:cxnSpMk id="171" creationId="{59B8FE34-C1C1-4B6B-958A-8CD514E48C8F}"/>
          </ac:cxnSpMkLst>
        </pc:cxnChg>
        <pc:cxnChg chg="add mod">
          <ac:chgData name="哲央 大槻" userId="59a3b940167ddbcb" providerId="LiveId" clId="{54CDF937-ADC0-4B3B-A84E-E189759C2B46}" dt="2021-06-09T15:50:20.770" v="10325" actId="14100"/>
          <ac:cxnSpMkLst>
            <pc:docMk/>
            <pc:sldMk cId="2839306762" sldId="263"/>
            <ac:cxnSpMk id="175" creationId="{D97052C0-A5D0-41FB-95D7-DA3FF2964ADD}"/>
          </ac:cxnSpMkLst>
        </pc:cxnChg>
        <pc:cxnChg chg="add mod">
          <ac:chgData name="哲央 大槻" userId="59a3b940167ddbcb" providerId="LiveId" clId="{54CDF937-ADC0-4B3B-A84E-E189759C2B46}" dt="2021-06-09T15:18:55.455" v="9315" actId="14100"/>
          <ac:cxnSpMkLst>
            <pc:docMk/>
            <pc:sldMk cId="2839306762" sldId="263"/>
            <ac:cxnSpMk id="187" creationId="{C0F440C0-D81C-427D-8DF7-79F381AD77E7}"/>
          </ac:cxnSpMkLst>
        </pc:cxnChg>
        <pc:cxnChg chg="add mod">
          <ac:chgData name="哲央 大槻" userId="59a3b940167ddbcb" providerId="LiveId" clId="{54CDF937-ADC0-4B3B-A84E-E189759C2B46}" dt="2021-06-09T15:20:02.829" v="9370" actId="14100"/>
          <ac:cxnSpMkLst>
            <pc:docMk/>
            <pc:sldMk cId="2839306762" sldId="263"/>
            <ac:cxnSpMk id="200" creationId="{45E4E2FF-65EC-4C49-87A8-90CFB178D04D}"/>
          </ac:cxnSpMkLst>
        </pc:cxnChg>
        <pc:cxnChg chg="add mod">
          <ac:chgData name="哲央 大槻" userId="59a3b940167ddbcb" providerId="LiveId" clId="{54CDF937-ADC0-4B3B-A84E-E189759C2B46}" dt="2021-06-09T15:50:13.683" v="10323" actId="14100"/>
          <ac:cxnSpMkLst>
            <pc:docMk/>
            <pc:sldMk cId="2839306762" sldId="263"/>
            <ac:cxnSpMk id="205" creationId="{AB270366-9EB8-41B0-8BFE-7EC321844E50}"/>
          </ac:cxnSpMkLst>
        </pc:cxnChg>
        <pc:cxnChg chg="add mod">
          <ac:chgData name="哲央 大槻" userId="59a3b940167ddbcb" providerId="LiveId" clId="{54CDF937-ADC0-4B3B-A84E-E189759C2B46}" dt="2021-06-09T23:28:52.802" v="10571" actId="14100"/>
          <ac:cxnSpMkLst>
            <pc:docMk/>
            <pc:sldMk cId="2839306762" sldId="263"/>
            <ac:cxnSpMk id="211" creationId="{722EAB9A-0696-44C8-B62F-80CD438FDEC8}"/>
          </ac:cxnSpMkLst>
        </pc:cxnChg>
        <pc:cxnChg chg="add mod">
          <ac:chgData name="哲央 大槻" userId="59a3b940167ddbcb" providerId="LiveId" clId="{54CDF937-ADC0-4B3B-A84E-E189759C2B46}" dt="2021-06-09T15:54:43.168" v="10503" actId="14100"/>
          <ac:cxnSpMkLst>
            <pc:docMk/>
            <pc:sldMk cId="2839306762" sldId="263"/>
            <ac:cxnSpMk id="227" creationId="{94748ABA-5033-48E3-B94D-E4BFE16CB19F}"/>
          </ac:cxnSpMkLst>
        </pc:cxnChg>
        <pc:cxnChg chg="add mod">
          <ac:chgData name="哲央 大槻" userId="59a3b940167ddbcb" providerId="LiveId" clId="{54CDF937-ADC0-4B3B-A84E-E189759C2B46}" dt="2021-06-09T15:54:38.148" v="10501" actId="14100"/>
          <ac:cxnSpMkLst>
            <pc:docMk/>
            <pc:sldMk cId="2839306762" sldId="263"/>
            <ac:cxnSpMk id="230" creationId="{E2604B58-3C88-4CC3-9969-4CADD37BA589}"/>
          </ac:cxnSpMkLst>
        </pc:cxnChg>
        <pc:cxnChg chg="add mod">
          <ac:chgData name="哲央 大槻" userId="59a3b940167ddbcb" providerId="LiveId" clId="{54CDF937-ADC0-4B3B-A84E-E189759C2B46}" dt="2021-06-09T16:02:30.237" v="10542" actId="14100"/>
          <ac:cxnSpMkLst>
            <pc:docMk/>
            <pc:sldMk cId="2839306762" sldId="263"/>
            <ac:cxnSpMk id="237" creationId="{973225BF-DFAF-4EF9-8D0A-D7016D4FCE50}"/>
          </ac:cxnSpMkLst>
        </pc:cxnChg>
        <pc:cxnChg chg="add mod">
          <ac:chgData name="哲央 大槻" userId="59a3b940167ddbcb" providerId="LiveId" clId="{54CDF937-ADC0-4B3B-A84E-E189759C2B46}" dt="2021-06-09T15:29:55.373" v="9956" actId="14100"/>
          <ac:cxnSpMkLst>
            <pc:docMk/>
            <pc:sldMk cId="2839306762" sldId="263"/>
            <ac:cxnSpMk id="238" creationId="{D28D90B4-E806-4217-92D2-80CFF31A0E47}"/>
          </ac:cxnSpMkLst>
        </pc:cxnChg>
        <pc:cxnChg chg="add mod">
          <ac:chgData name="哲央 大槻" userId="59a3b940167ddbcb" providerId="LiveId" clId="{54CDF937-ADC0-4B3B-A84E-E189759C2B46}" dt="2021-06-09T16:02:33.793" v="10543" actId="14100"/>
          <ac:cxnSpMkLst>
            <pc:docMk/>
            <pc:sldMk cId="2839306762" sldId="263"/>
            <ac:cxnSpMk id="243" creationId="{F24AF17C-E451-48F9-A153-E993EFF5DF63}"/>
          </ac:cxnSpMkLst>
        </pc:cxnChg>
        <pc:cxnChg chg="add mod">
          <ac:chgData name="哲央 大槻" userId="59a3b940167ddbcb" providerId="LiveId" clId="{54CDF937-ADC0-4B3B-A84E-E189759C2B46}" dt="2021-06-09T15:56:05.408" v="10537" actId="14100"/>
          <ac:cxnSpMkLst>
            <pc:docMk/>
            <pc:sldMk cId="2839306762" sldId="263"/>
            <ac:cxnSpMk id="251" creationId="{84EE4C02-5DDE-4357-BE7C-D686BA1AFE6D}"/>
          </ac:cxnSpMkLst>
        </pc:cxnChg>
        <pc:cxnChg chg="add mod">
          <ac:chgData name="哲央 大槻" userId="59a3b940167ddbcb" providerId="LiveId" clId="{54CDF937-ADC0-4B3B-A84E-E189759C2B46}" dt="2021-06-09T15:50:06.212" v="10321" actId="14100"/>
          <ac:cxnSpMkLst>
            <pc:docMk/>
            <pc:sldMk cId="2839306762" sldId="263"/>
            <ac:cxnSpMk id="255" creationId="{B87C5A8F-9E96-4967-A1F3-3590E82B20EF}"/>
          </ac:cxnSpMkLst>
        </pc:cxnChg>
        <pc:cxnChg chg="add mod">
          <ac:chgData name="哲央 大槻" userId="59a3b940167ddbcb" providerId="LiveId" clId="{54CDF937-ADC0-4B3B-A84E-E189759C2B46}" dt="2021-06-09T15:43:00.942" v="10298" actId="692"/>
          <ac:cxnSpMkLst>
            <pc:docMk/>
            <pc:sldMk cId="2839306762" sldId="263"/>
            <ac:cxnSpMk id="259" creationId="{8A2CE1A4-B283-4BAF-898B-776F8D51A9C6}"/>
          </ac:cxnSpMkLst>
        </pc:cxnChg>
        <pc:cxnChg chg="add mod">
          <ac:chgData name="哲央 大槻" userId="59a3b940167ddbcb" providerId="LiveId" clId="{54CDF937-ADC0-4B3B-A84E-E189759C2B46}" dt="2021-06-09T15:42:54.437" v="10297" actId="692"/>
          <ac:cxnSpMkLst>
            <pc:docMk/>
            <pc:sldMk cId="2839306762" sldId="263"/>
            <ac:cxnSpMk id="260" creationId="{C675C076-8FC4-4A79-A996-47D6A564B895}"/>
          </ac:cxnSpMkLst>
        </pc:cxnChg>
      </pc:sldChg>
      <pc:sldChg chg="new del">
        <pc:chgData name="哲央 大槻" userId="59a3b940167ddbcb" providerId="LiveId" clId="{54CDF937-ADC0-4B3B-A84E-E189759C2B46}" dt="2021-06-09T14:31:11.314" v="6604" actId="47"/>
        <pc:sldMkLst>
          <pc:docMk/>
          <pc:sldMk cId="3000923594" sldId="264"/>
        </pc:sldMkLst>
      </pc:sldChg>
      <pc:sldChg chg="addSp delSp modSp new mod modClrScheme chgLayout">
        <pc:chgData name="哲央 大槻" userId="59a3b940167ddbcb" providerId="LiveId" clId="{54CDF937-ADC0-4B3B-A84E-E189759C2B46}" dt="2021-06-10T00:59:15.843" v="10585"/>
        <pc:sldMkLst>
          <pc:docMk/>
          <pc:sldMk cId="3801689360" sldId="264"/>
        </pc:sldMkLst>
        <pc:spChg chg="del mod ord">
          <ac:chgData name="哲央 大槻" userId="59a3b940167ddbcb" providerId="LiveId" clId="{54CDF937-ADC0-4B3B-A84E-E189759C2B46}" dt="2021-06-09T14:31:20.274" v="6606" actId="700"/>
          <ac:spMkLst>
            <pc:docMk/>
            <pc:sldMk cId="3801689360" sldId="264"/>
            <ac:spMk id="2" creationId="{145C7246-4703-4A7A-931F-F39F51CC1443}"/>
          </ac:spMkLst>
        </pc:spChg>
        <pc:spChg chg="del mod ord">
          <ac:chgData name="哲央 大槻" userId="59a3b940167ddbcb" providerId="LiveId" clId="{54CDF937-ADC0-4B3B-A84E-E189759C2B46}" dt="2021-06-09T14:31:20.274" v="6606" actId="700"/>
          <ac:spMkLst>
            <pc:docMk/>
            <pc:sldMk cId="3801689360" sldId="264"/>
            <ac:spMk id="3" creationId="{F1CAB4F0-ADBE-486E-B1E9-0312AD6FA7DD}"/>
          </ac:spMkLst>
        </pc:spChg>
        <pc:spChg chg="add mod ord">
          <ac:chgData name="哲央 大槻" userId="59a3b940167ddbcb" providerId="LiveId" clId="{54CDF937-ADC0-4B3B-A84E-E189759C2B46}" dt="2021-06-10T00:59:15.843" v="10585"/>
          <ac:spMkLst>
            <pc:docMk/>
            <pc:sldMk cId="3801689360" sldId="264"/>
            <ac:spMk id="4" creationId="{E8DF270F-1241-4F52-A277-EC8805CE98D7}"/>
          </ac:spMkLst>
        </pc:spChg>
        <pc:spChg chg="add mod ord">
          <ac:chgData name="哲央 大槻" userId="59a3b940167ddbcb" providerId="LiveId" clId="{54CDF937-ADC0-4B3B-A84E-E189759C2B46}" dt="2021-06-09T14:31:20.274" v="6606" actId="700"/>
          <ac:spMkLst>
            <pc:docMk/>
            <pc:sldMk cId="3801689360" sldId="264"/>
            <ac:spMk id="5" creationId="{AFD5BA99-084D-4B83-9C41-F4EFCB115DB7}"/>
          </ac:spMkLst>
        </pc:spChg>
      </pc:sldChg>
      <pc:sldChg chg="modSp add mod">
        <pc:chgData name="哲央 大槻" userId="59a3b940167ddbcb" providerId="LiveId" clId="{54CDF937-ADC0-4B3B-A84E-E189759C2B46}" dt="2021-06-10T13:13:11.437" v="16838"/>
        <pc:sldMkLst>
          <pc:docMk/>
          <pc:sldMk cId="428101581" sldId="265"/>
        </pc:sldMkLst>
        <pc:spChg chg="mod">
          <ac:chgData name="哲央 大槻" userId="59a3b940167ddbcb" providerId="LiveId" clId="{54CDF937-ADC0-4B3B-A84E-E189759C2B46}" dt="2021-06-10T13:13:11.437" v="16838"/>
          <ac:spMkLst>
            <pc:docMk/>
            <pc:sldMk cId="428101581" sldId="265"/>
            <ac:spMk id="6" creationId="{014C9F2A-BA59-4525-A239-5E78FDB46AD2}"/>
          </ac:spMkLst>
        </pc:spChg>
        <pc:spChg chg="mod">
          <ac:chgData name="哲央 大槻" userId="59a3b940167ddbcb" providerId="LiveId" clId="{54CDF937-ADC0-4B3B-A84E-E189759C2B46}" dt="2021-06-10T12:43:00.715" v="16782"/>
          <ac:spMkLst>
            <pc:docMk/>
            <pc:sldMk cId="428101581" sldId="265"/>
            <ac:spMk id="7" creationId="{EF3ABECB-8FDD-4DC8-9A78-9450BDF1B5F4}"/>
          </ac:spMkLst>
        </pc:spChg>
      </pc:sldChg>
      <pc:sldChg chg="modSp add mod">
        <pc:chgData name="哲央 大槻" userId="59a3b940167ddbcb" providerId="LiveId" clId="{54CDF937-ADC0-4B3B-A84E-E189759C2B46}" dt="2021-06-10T13:13:07.493" v="16826"/>
        <pc:sldMkLst>
          <pc:docMk/>
          <pc:sldMk cId="3406504040" sldId="266"/>
        </pc:sldMkLst>
        <pc:spChg chg="mod">
          <ac:chgData name="哲央 大槻" userId="59a3b940167ddbcb" providerId="LiveId" clId="{54CDF937-ADC0-4B3B-A84E-E189759C2B46}" dt="2021-06-10T13:13:07.493" v="16826"/>
          <ac:spMkLst>
            <pc:docMk/>
            <pc:sldMk cId="3406504040" sldId="266"/>
            <ac:spMk id="6" creationId="{014C9F2A-BA59-4525-A239-5E78FDB46AD2}"/>
          </ac:spMkLst>
        </pc:spChg>
        <pc:spChg chg="mod">
          <ac:chgData name="哲央 大槻" userId="59a3b940167ddbcb" providerId="LiveId" clId="{54CDF937-ADC0-4B3B-A84E-E189759C2B46}" dt="2021-06-10T12:42:09.693" v="16562" actId="27636"/>
          <ac:spMkLst>
            <pc:docMk/>
            <pc:sldMk cId="3406504040" sldId="266"/>
            <ac:spMk id="7" creationId="{EF3ABECB-8FDD-4DC8-9A78-9450BDF1B5F4}"/>
          </ac:spMkLst>
        </pc:spChg>
      </pc:sldChg>
      <pc:sldChg chg="modSp add mod">
        <pc:chgData name="哲央 大槻" userId="59a3b940167ddbcb" providerId="LiveId" clId="{54CDF937-ADC0-4B3B-A84E-E189759C2B46}" dt="2021-06-10T14:44:57.348" v="20923" actId="20577"/>
        <pc:sldMkLst>
          <pc:docMk/>
          <pc:sldMk cId="1273758852" sldId="267"/>
        </pc:sldMkLst>
        <pc:spChg chg="mod">
          <ac:chgData name="哲央 大槻" userId="59a3b940167ddbcb" providerId="LiveId" clId="{54CDF937-ADC0-4B3B-A84E-E189759C2B46}" dt="2021-06-10T13:13:23.020" v="16853"/>
          <ac:spMkLst>
            <pc:docMk/>
            <pc:sldMk cId="1273758852" sldId="267"/>
            <ac:spMk id="6" creationId="{014C9F2A-BA59-4525-A239-5E78FDB46AD2}"/>
          </ac:spMkLst>
        </pc:spChg>
        <pc:spChg chg="mod">
          <ac:chgData name="哲央 大槻" userId="59a3b940167ddbcb" providerId="LiveId" clId="{54CDF937-ADC0-4B3B-A84E-E189759C2B46}" dt="2021-06-10T14:44:57.348" v="20923" actId="20577"/>
          <ac:spMkLst>
            <pc:docMk/>
            <pc:sldMk cId="1273758852" sldId="267"/>
            <ac:spMk id="7" creationId="{EF3ABECB-8FDD-4DC8-9A78-9450BDF1B5F4}"/>
          </ac:spMkLst>
        </pc:spChg>
      </pc:sldChg>
      <pc:sldChg chg="addSp delSp modSp new add del mod">
        <pc:chgData name="哲央 大槻" userId="59a3b940167ddbcb" providerId="LiveId" clId="{54CDF937-ADC0-4B3B-A84E-E189759C2B46}" dt="2021-06-10T14:58:45.153" v="22124" actId="6549"/>
        <pc:sldMkLst>
          <pc:docMk/>
          <pc:sldMk cId="2538601412" sldId="268"/>
        </pc:sldMkLst>
        <pc:spChg chg="mod">
          <ac:chgData name="哲央 大槻" userId="59a3b940167ddbcb" providerId="LiveId" clId="{54CDF937-ADC0-4B3B-A84E-E189759C2B46}" dt="2021-06-10T13:16:36.068" v="17446"/>
          <ac:spMkLst>
            <pc:docMk/>
            <pc:sldMk cId="2538601412" sldId="268"/>
            <ac:spMk id="2" creationId="{28FD5DE3-D55A-4414-B01A-065662E62983}"/>
          </ac:spMkLst>
        </pc:spChg>
        <pc:spChg chg="del">
          <ac:chgData name="哲央 大槻" userId="59a3b940167ddbcb" providerId="LiveId" clId="{54CDF937-ADC0-4B3B-A84E-E189759C2B46}" dt="2021-06-10T13:16:43.434" v="17447" actId="3680"/>
          <ac:spMkLst>
            <pc:docMk/>
            <pc:sldMk cId="2538601412" sldId="268"/>
            <ac:spMk id="3" creationId="{BCCC2E79-313C-422B-9563-266022DE25AB}"/>
          </ac:spMkLst>
        </pc:spChg>
        <pc:graphicFrameChg chg="add mod ord modGraphic">
          <ac:chgData name="哲央 大槻" userId="59a3b940167ddbcb" providerId="LiveId" clId="{54CDF937-ADC0-4B3B-A84E-E189759C2B46}" dt="2021-06-10T14:58:45.153" v="22124" actId="6549"/>
          <ac:graphicFrameMkLst>
            <pc:docMk/>
            <pc:sldMk cId="2538601412" sldId="268"/>
            <ac:graphicFrameMk id="4" creationId="{802F930F-FF32-4112-B00A-79D5AB39F3C1}"/>
          </ac:graphicFrameMkLst>
        </pc:graphicFrameChg>
      </pc:sldChg>
      <pc:sldChg chg="modSp add mod">
        <pc:chgData name="哲央 大槻" userId="59a3b940167ddbcb" providerId="LiveId" clId="{54CDF937-ADC0-4B3B-A84E-E189759C2B46}" dt="2021-06-10T13:39:49.191" v="20702"/>
        <pc:sldMkLst>
          <pc:docMk/>
          <pc:sldMk cId="1570298681" sldId="269"/>
        </pc:sldMkLst>
        <pc:graphicFrameChg chg="mod modGraphic">
          <ac:chgData name="哲央 大槻" userId="59a3b940167ddbcb" providerId="LiveId" clId="{54CDF937-ADC0-4B3B-A84E-E189759C2B46}" dt="2021-06-10T13:39:49.191" v="20702"/>
          <ac:graphicFrameMkLst>
            <pc:docMk/>
            <pc:sldMk cId="1570298681" sldId="269"/>
            <ac:graphicFrameMk id="4" creationId="{802F930F-FF32-4112-B00A-79D5AB39F3C1}"/>
          </ac:graphicFrameMkLst>
        </pc:graphicFrameChg>
      </pc:sldChg>
      <pc:sldChg chg="modSp add mod">
        <pc:chgData name="哲央 大槻" userId="59a3b940167ddbcb" providerId="LiveId" clId="{54CDF937-ADC0-4B3B-A84E-E189759C2B46}" dt="2021-06-10T14:54:18.762" v="22067"/>
        <pc:sldMkLst>
          <pc:docMk/>
          <pc:sldMk cId="522121514" sldId="270"/>
        </pc:sldMkLst>
        <pc:graphicFrameChg chg="mod modGraphic">
          <ac:chgData name="哲央 大槻" userId="59a3b940167ddbcb" providerId="LiveId" clId="{54CDF937-ADC0-4B3B-A84E-E189759C2B46}" dt="2021-06-10T14:54:18.762" v="22067"/>
          <ac:graphicFrameMkLst>
            <pc:docMk/>
            <pc:sldMk cId="522121514" sldId="270"/>
            <ac:graphicFrameMk id="4" creationId="{802F930F-FF32-4112-B00A-79D5AB39F3C1}"/>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38629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83315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93041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137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005953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73791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84877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276704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902897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98624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423948" y="993929"/>
            <a:ext cx="11371811" cy="518679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78576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lgn="ct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57309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36808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6425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68699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9784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825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84427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49560" y="156077"/>
            <a:ext cx="11928833" cy="68177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23323" y="993931"/>
            <a:ext cx="11355811" cy="51867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6336798"/>
            <a:ext cx="2743200" cy="365125"/>
          </a:xfrm>
          <a:prstGeom prst="rect">
            <a:avLst/>
          </a:prstGeom>
        </p:spPr>
        <p:txBody>
          <a:bodyPr vert="horz" lIns="91440" tIns="45720" rIns="91440" bIns="45720" rtlCol="0" anchor="ctr"/>
          <a:lstStyle>
            <a:lvl1pPr algn="r">
              <a:defRPr sz="1000">
                <a:solidFill>
                  <a:schemeClr val="tx1"/>
                </a:solidFill>
              </a:defRPr>
            </a:lvl1pPr>
          </a:lstStyle>
          <a:p>
            <a:fld id="{0A747FBD-B66D-4E29-9D14-09E2E569B078}" type="datetimeFigureOut">
              <a:rPr kumimoji="1" lang="ja-JP" altLang="en-US" smtClean="0"/>
              <a:t>2021/6/10</a:t>
            </a:fld>
            <a:endParaRPr kumimoji="1" lang="ja-JP" altLang="en-US"/>
          </a:p>
        </p:txBody>
      </p:sp>
      <p:sp>
        <p:nvSpPr>
          <p:cNvPr id="5" name="Footer Placeholder 4"/>
          <p:cNvSpPr>
            <a:spLocks noGrp="1"/>
          </p:cNvSpPr>
          <p:nvPr>
            <p:ph type="ftr" sz="quarter" idx="3"/>
          </p:nvPr>
        </p:nvSpPr>
        <p:spPr>
          <a:xfrm>
            <a:off x="913774" y="6336798"/>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6336798"/>
            <a:ext cx="764215" cy="365125"/>
          </a:xfrm>
          <a:prstGeom prst="rect">
            <a:avLst/>
          </a:prstGeom>
        </p:spPr>
        <p:txBody>
          <a:bodyPr vert="horz" lIns="91440" tIns="45720" rIns="91440" bIns="45720" rtlCol="0" anchor="ctr"/>
          <a:lstStyle>
            <a:lvl1pPr algn="r">
              <a:defRPr sz="1000">
                <a:solidFill>
                  <a:schemeClr val="tx1"/>
                </a:solidFill>
              </a:defRPr>
            </a:lvl1p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070020189"/>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Lst>
  <p:txStyles>
    <p:titleStyle>
      <a:lvl1pPr algn="l" defTabSz="914400" rtl="0" eaLnBrk="1" latinLnBrk="0" hangingPunct="1">
        <a:lnSpc>
          <a:spcPct val="90000"/>
        </a:lnSpc>
        <a:spcBef>
          <a:spcPct val="0"/>
        </a:spcBef>
        <a:buNone/>
        <a:defRPr kumimoji="1" sz="36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customXml" Target="../../customXml/item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B2DD0-E0CE-4799-B2FD-C0A6E1E93068}"/>
              </a:ext>
            </a:extLst>
          </p:cNvPr>
          <p:cNvSpPr>
            <a:spLocks noGrp="1"/>
          </p:cNvSpPr>
          <p:nvPr>
            <p:ph type="ctrTitle"/>
          </p:nvPr>
        </p:nvSpPr>
        <p:spPr/>
        <p:txBody>
          <a:bodyPr/>
          <a:lstStyle/>
          <a:p>
            <a:r>
              <a:rPr kumimoji="1" lang="en-US" altLang="ja-JP"/>
              <a:t>CHUNITHM DATA Viewer</a:t>
            </a:r>
            <a:endParaRPr kumimoji="1" lang="ja-JP" altLang="en-US"/>
          </a:p>
        </p:txBody>
      </p:sp>
      <p:sp>
        <p:nvSpPr>
          <p:cNvPr id="3" name="字幕 2">
            <a:extLst>
              <a:ext uri="{FF2B5EF4-FFF2-40B4-BE49-F238E27FC236}">
                <a16:creationId xmlns:a16="http://schemas.microsoft.com/office/drawing/2014/main" id="{4FF62CC5-77F8-4DF6-9B0E-EEE17977A717}"/>
              </a:ext>
            </a:extLst>
          </p:cNvPr>
          <p:cNvSpPr>
            <a:spLocks noGrp="1"/>
          </p:cNvSpPr>
          <p:nvPr>
            <p:ph type="subTitle" idx="1"/>
          </p:nvPr>
        </p:nvSpPr>
        <p:spPr/>
        <p:txBody>
          <a:bodyPr/>
          <a:lstStyle/>
          <a:p>
            <a:r>
              <a:rPr kumimoji="1" lang="en-US" altLang="ja-JP"/>
              <a:t>BARANCE</a:t>
            </a:r>
            <a:endParaRPr kumimoji="1" lang="ja-JP" altLang="en-US"/>
          </a:p>
        </p:txBody>
      </p:sp>
    </p:spTree>
    <p:extLst>
      <p:ext uri="{BB962C8B-B14F-4D97-AF65-F5344CB8AC3E}">
        <p14:creationId xmlns:p14="http://schemas.microsoft.com/office/powerpoint/2010/main" val="73753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354224463"/>
              </p:ext>
            </p:extLst>
          </p:nvPr>
        </p:nvGraphicFramePr>
        <p:xfrm>
          <a:off x="423863" y="993775"/>
          <a:ext cx="11355385" cy="407808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上昇率アップ</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ゲージ上昇</a:t>
                      </a:r>
                      <a:r>
                        <a:rPr kumimoji="1" lang="en-US" altLang="ja-JP" sz="1200">
                          <a:latin typeface="04かんじゅくゴシック" panose="02000600000000000000" pitchFamily="50" charset="-128"/>
                          <a:ea typeface="04かんじゅくゴシック" panose="02000600000000000000" pitchFamily="50" charset="-128"/>
                        </a:rPr>
                        <a:t>UP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500313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ゲージが最大になる</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52354718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ボーナス</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767600476"/>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ゲージダウン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ゲージが上昇しない</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4380725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ゲージ上昇</a:t>
                      </a:r>
                      <a:r>
                        <a:rPr kumimoji="1" lang="en-US" altLang="ja-JP" sz="1200">
                          <a:latin typeface="04かんじゅくゴシック" panose="02000600000000000000" pitchFamily="50" charset="-128"/>
                          <a:ea typeface="04かんじゅくゴシック" panose="02000600000000000000" pitchFamily="50" charset="-128"/>
                        </a:rPr>
                        <a:t>DOWN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81886525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a:t>
                      </a:r>
                      <a:r>
                        <a:rPr kumimoji="1" lang="en-US" altLang="ja-JP" sz="1200">
                          <a:latin typeface="04かんじゅくゴシック" panose="02000600000000000000" pitchFamily="50" charset="-128"/>
                          <a:ea typeface="04かんじゅくゴシック" panose="02000600000000000000" pitchFamily="50" charset="-128"/>
                        </a:rPr>
                        <a:t>0</a:t>
                      </a:r>
                      <a:r>
                        <a:rPr kumimoji="1" lang="ja-JP" altLang="en-US" sz="1200">
                          <a:latin typeface="04かんじゅくゴシック" panose="02000600000000000000" pitchFamily="50" charset="-128"/>
                          <a:ea typeface="04かんじゅくゴシック" panose="02000600000000000000" pitchFamily="50" charset="-128"/>
                        </a:rPr>
                        <a:t>になる</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21342303"/>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固定ダメージ</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定数値ダメージを与えるスキル。</a:t>
                      </a:r>
                    </a:p>
                  </a:txBody>
                  <a:tcPr marL="36000" marR="36000" marT="36000" marB="36000"/>
                </a:tc>
                <a:extLst>
                  <a:ext uri="{0D108BD9-81ED-4DB2-BD59-A6C34878D82A}">
                    <a16:rowId xmlns:a16="http://schemas.microsoft.com/office/drawing/2014/main" val="124789761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ダメージ増加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ダメージ倍率を増加するスキル。</a:t>
                      </a:r>
                    </a:p>
                  </a:txBody>
                  <a:tcPr marL="36000" marR="36000" marT="36000" marB="36000"/>
                </a:tc>
                <a:extLst>
                  <a:ext uri="{0D108BD9-81ED-4DB2-BD59-A6C34878D82A}">
                    <a16:rowId xmlns:a16="http://schemas.microsoft.com/office/drawing/2014/main" val="1172933615"/>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ダメージ軽減</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ダメージ無効化</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0273267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ダメージ軽減</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ダメージ倍率を軽減するスキル。</a:t>
                      </a:r>
                    </a:p>
                  </a:txBody>
                  <a:tcPr marL="36000" marR="36000" marT="36000" marB="36000"/>
                </a:tc>
                <a:extLst>
                  <a:ext uri="{0D108BD9-81ED-4DB2-BD59-A6C34878D82A}">
                    <a16:rowId xmlns:a16="http://schemas.microsoft.com/office/drawing/2014/main" val="425619664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判定変更</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判定難化</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「判定が厳しくなる」「非常に～」「極端に～」のいずれか。</a:t>
                      </a:r>
                    </a:p>
                  </a:txBody>
                  <a:tcPr marL="36000" marR="36000" marT="36000" marB="36000"/>
                </a:tc>
                <a:extLst>
                  <a:ext uri="{0D108BD9-81ED-4DB2-BD59-A6C34878D82A}">
                    <a16:rowId xmlns:a16="http://schemas.microsoft.com/office/drawing/2014/main" val="43654095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MISS</a:t>
                      </a:r>
                      <a:r>
                        <a:rPr kumimoji="1" lang="ja-JP" altLang="en-US" sz="1200">
                          <a:latin typeface="04かんじゅくゴシック" panose="02000600000000000000" pitchFamily="50" charset="-128"/>
                          <a:ea typeface="04かんじゅくゴシック" panose="02000600000000000000" pitchFamily="50" charset="-128"/>
                        </a:rPr>
                        <a:t>に変更</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以下がミス」「</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がミス」のいずれか。</a:t>
                      </a:r>
                    </a:p>
                  </a:txBody>
                  <a:tcPr marL="36000" marR="36000" marT="36000" marB="36000"/>
                </a:tc>
                <a:extLst>
                  <a:ext uri="{0D108BD9-81ED-4DB2-BD59-A6C34878D82A}">
                    <a16:rowId xmlns:a16="http://schemas.microsoft.com/office/drawing/2014/main" val="1338782256"/>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その他</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強制終了</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1272780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確率</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ランダムで効果が変動するスキル。</a:t>
                      </a:r>
                    </a:p>
                  </a:txBody>
                  <a:tcPr marL="36000" marR="36000" marT="36000" marB="36000"/>
                </a:tc>
                <a:extLst>
                  <a:ext uri="{0D108BD9-81ED-4DB2-BD59-A6C34878D82A}">
                    <a16:rowId xmlns:a16="http://schemas.microsoft.com/office/drawing/2014/main" val="1657974468"/>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RANK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キャラクターの</a:t>
                      </a:r>
                      <a:r>
                        <a:rPr kumimoji="1" lang="en-US" altLang="ja-JP" sz="1200">
                          <a:latin typeface="04かんじゅくゴシック" panose="02000600000000000000" pitchFamily="50" charset="-128"/>
                          <a:ea typeface="04かんじゅくゴシック" panose="02000600000000000000" pitchFamily="50" charset="-128"/>
                        </a:rPr>
                        <a:t>RANK</a:t>
                      </a:r>
                      <a:r>
                        <a:rPr kumimoji="1" lang="ja-JP" altLang="en-US" sz="1200">
                          <a:latin typeface="04かんじゅくゴシック" panose="02000600000000000000" pitchFamily="50" charset="-128"/>
                          <a:ea typeface="04かんじゅくゴシック" panose="02000600000000000000" pitchFamily="50" charset="-128"/>
                        </a:rPr>
                        <a:t>を参照するスキル。</a:t>
                      </a:r>
                    </a:p>
                  </a:txBody>
                  <a:tcPr marL="36000" marR="36000" marT="36000" marB="36000"/>
                </a:tc>
                <a:extLst>
                  <a:ext uri="{0D108BD9-81ED-4DB2-BD59-A6C34878D82A}">
                    <a16:rowId xmlns:a16="http://schemas.microsoft.com/office/drawing/2014/main" val="670742336"/>
                  </a:ext>
                </a:extLst>
              </a:tr>
            </a:tbl>
          </a:graphicData>
        </a:graphic>
      </p:graphicFrame>
    </p:spTree>
    <p:extLst>
      <p:ext uri="{BB962C8B-B14F-4D97-AF65-F5344CB8AC3E}">
        <p14:creationId xmlns:p14="http://schemas.microsoft.com/office/powerpoint/2010/main" val="52212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データ設計</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84410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8DF270F-1241-4F52-A277-EC8805CE98D7}"/>
              </a:ext>
            </a:extLst>
          </p:cNvPr>
          <p:cNvSpPr>
            <a:spLocks noGrp="1"/>
          </p:cNvSpPr>
          <p:nvPr>
            <p:ph type="title"/>
          </p:nvPr>
        </p:nvSpPr>
        <p:spPr/>
        <p:txBody>
          <a:bodyPr/>
          <a:lstStyle/>
          <a:p>
            <a:r>
              <a:rPr lang="en-US" altLang="ja-JP"/>
              <a:t>DFD</a:t>
            </a:r>
            <a:endParaRPr lang="ja-JP" altLang="en-US"/>
          </a:p>
        </p:txBody>
      </p:sp>
      <p:sp>
        <p:nvSpPr>
          <p:cNvPr id="5" name="コンテンツ プレースホルダー 4">
            <a:extLst>
              <a:ext uri="{FF2B5EF4-FFF2-40B4-BE49-F238E27FC236}">
                <a16:creationId xmlns:a16="http://schemas.microsoft.com/office/drawing/2014/main" id="{AFD5BA99-084D-4B83-9C41-F4EFCB115DB7}"/>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80168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en-US" altLang="ja-JP"/>
              <a:t>E-R</a:t>
            </a:r>
            <a:r>
              <a:rPr lang="ja-JP" altLang="en-US"/>
              <a:t>図</a:t>
            </a:r>
          </a:p>
        </p:txBody>
      </p:sp>
      <p:sp>
        <p:nvSpPr>
          <p:cNvPr id="2" name="正方形/長方形 1">
            <a:extLst>
              <a:ext uri="{FF2B5EF4-FFF2-40B4-BE49-F238E27FC236}">
                <a16:creationId xmlns:a16="http://schemas.microsoft.com/office/drawing/2014/main" id="{D74D8B75-F3EE-4831-9B4E-DC2BC5637720}"/>
              </a:ext>
            </a:extLst>
          </p:cNvPr>
          <p:cNvSpPr/>
          <p:nvPr/>
        </p:nvSpPr>
        <p:spPr>
          <a:xfrm>
            <a:off x="214876" y="1146713"/>
            <a:ext cx="1201344"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8" name="正方形/長方形 7">
            <a:extLst>
              <a:ext uri="{FF2B5EF4-FFF2-40B4-BE49-F238E27FC236}">
                <a16:creationId xmlns:a16="http://schemas.microsoft.com/office/drawing/2014/main" id="{0F38355B-8507-4210-BEF6-F6F7AE86938C}"/>
              </a:ext>
            </a:extLst>
          </p:cNvPr>
          <p:cNvSpPr/>
          <p:nvPr/>
        </p:nvSpPr>
        <p:spPr>
          <a:xfrm>
            <a:off x="214876" y="1426632"/>
            <a:ext cx="1201344" cy="1251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分類</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SP</a:t>
            </a: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効果</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最大ゲージ本数</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 name="テキスト ボックス 2">
            <a:extLst>
              <a:ext uri="{FF2B5EF4-FFF2-40B4-BE49-F238E27FC236}">
                <a16:creationId xmlns:a16="http://schemas.microsoft.com/office/drawing/2014/main" id="{65A3AFC0-6429-4167-B56A-2DE5BF89306D}"/>
              </a:ext>
            </a:extLst>
          </p:cNvPr>
          <p:cNvSpPr txBox="1"/>
          <p:nvPr/>
        </p:nvSpPr>
        <p:spPr>
          <a:xfrm>
            <a:off x="149560" y="878069"/>
            <a:ext cx="45742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スキル</a:t>
            </a:r>
          </a:p>
        </p:txBody>
      </p:sp>
      <p:sp>
        <p:nvSpPr>
          <p:cNvPr id="9" name="四角形: 上の 2 つの角を丸める 8">
            <a:extLst>
              <a:ext uri="{FF2B5EF4-FFF2-40B4-BE49-F238E27FC236}">
                <a16:creationId xmlns:a16="http://schemas.microsoft.com/office/drawing/2014/main" id="{8CE953DE-3C5E-44DD-B29B-2CB3DCEDF222}"/>
              </a:ext>
            </a:extLst>
          </p:cNvPr>
          <p:cNvSpPr/>
          <p:nvPr/>
        </p:nvSpPr>
        <p:spPr>
          <a:xfrm>
            <a:off x="1692715" y="1146713"/>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習得</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0" name="四角形: 上の 2 つの角を丸める 9">
            <a:extLst>
              <a:ext uri="{FF2B5EF4-FFF2-40B4-BE49-F238E27FC236}">
                <a16:creationId xmlns:a16="http://schemas.microsoft.com/office/drawing/2014/main" id="{4257EF7D-EEC9-4957-9B75-43537BF807D4}"/>
              </a:ext>
            </a:extLst>
          </p:cNvPr>
          <p:cNvSpPr/>
          <p:nvPr/>
        </p:nvSpPr>
        <p:spPr>
          <a:xfrm rot="10800000">
            <a:off x="1692715" y="1426632"/>
            <a:ext cx="1343608" cy="625627"/>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1" name="テキスト ボックス 10">
            <a:extLst>
              <a:ext uri="{FF2B5EF4-FFF2-40B4-BE49-F238E27FC236}">
                <a16:creationId xmlns:a16="http://schemas.microsoft.com/office/drawing/2014/main" id="{A5362DD2-FDBB-493B-A205-FF6F46F51FD1}"/>
              </a:ext>
            </a:extLst>
          </p:cNvPr>
          <p:cNvSpPr txBox="1"/>
          <p:nvPr/>
        </p:nvSpPr>
        <p:spPr>
          <a:xfrm>
            <a:off x="1627400" y="878069"/>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習得</a:t>
            </a:r>
          </a:p>
        </p:txBody>
      </p:sp>
      <p:sp>
        <p:nvSpPr>
          <p:cNvPr id="12" name="正方形/長方形 11">
            <a:extLst>
              <a:ext uri="{FF2B5EF4-FFF2-40B4-BE49-F238E27FC236}">
                <a16:creationId xmlns:a16="http://schemas.microsoft.com/office/drawing/2014/main" id="{F9ABE832-299F-40FD-A382-7A310446BD15}"/>
              </a:ext>
            </a:extLst>
          </p:cNvPr>
          <p:cNvSpPr/>
          <p:nvPr/>
        </p:nvSpPr>
        <p:spPr>
          <a:xfrm>
            <a:off x="3283571" y="1146713"/>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キャラクター</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3" name="正方形/長方形 12">
            <a:extLst>
              <a:ext uri="{FF2B5EF4-FFF2-40B4-BE49-F238E27FC236}">
                <a16:creationId xmlns:a16="http://schemas.microsoft.com/office/drawing/2014/main" id="{40415557-B9C2-42DC-9B67-071930ADA770}"/>
              </a:ext>
            </a:extLst>
          </p:cNvPr>
          <p:cNvSpPr/>
          <p:nvPr/>
        </p:nvSpPr>
        <p:spPr>
          <a:xfrm>
            <a:off x="3283571" y="1426632"/>
            <a:ext cx="1343608" cy="1251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名前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年齢</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職業</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バージョン</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所属レーベル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所属作品</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(FK)</a:t>
            </a:r>
          </a:p>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4" name="テキスト ボックス 13">
            <a:extLst>
              <a:ext uri="{FF2B5EF4-FFF2-40B4-BE49-F238E27FC236}">
                <a16:creationId xmlns:a16="http://schemas.microsoft.com/office/drawing/2014/main" id="{EDF4FEAB-0E2B-4FFA-9267-4AE7FF0D6E31}"/>
              </a:ext>
            </a:extLst>
          </p:cNvPr>
          <p:cNvSpPr txBox="1"/>
          <p:nvPr/>
        </p:nvSpPr>
        <p:spPr>
          <a:xfrm>
            <a:off x="3218256" y="878069"/>
            <a:ext cx="84214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キャラクター</a:t>
            </a:r>
          </a:p>
        </p:txBody>
      </p:sp>
      <p:sp>
        <p:nvSpPr>
          <p:cNvPr id="15" name="四角形: 上の 2 つの角を丸める 14">
            <a:extLst>
              <a:ext uri="{FF2B5EF4-FFF2-40B4-BE49-F238E27FC236}">
                <a16:creationId xmlns:a16="http://schemas.microsoft.com/office/drawing/2014/main" id="{07CD9B69-4996-4225-A74A-1CA2F823BA40}"/>
              </a:ext>
            </a:extLst>
          </p:cNvPr>
          <p:cNvSpPr/>
          <p:nvPr/>
        </p:nvSpPr>
        <p:spPr>
          <a:xfrm>
            <a:off x="149560" y="4204602"/>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効果ジャンル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6" name="四角形: 上の 2 つの角を丸める 15">
            <a:extLst>
              <a:ext uri="{FF2B5EF4-FFF2-40B4-BE49-F238E27FC236}">
                <a16:creationId xmlns:a16="http://schemas.microsoft.com/office/drawing/2014/main" id="{D03CA375-E89D-46CD-B2AE-CF2CE1FA7CF5}"/>
              </a:ext>
            </a:extLst>
          </p:cNvPr>
          <p:cNvSpPr/>
          <p:nvPr/>
        </p:nvSpPr>
        <p:spPr>
          <a:xfrm rot="10800000">
            <a:off x="149560" y="4484521"/>
            <a:ext cx="1343608" cy="506205"/>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7" name="テキスト ボックス 16">
            <a:extLst>
              <a:ext uri="{FF2B5EF4-FFF2-40B4-BE49-F238E27FC236}">
                <a16:creationId xmlns:a16="http://schemas.microsoft.com/office/drawing/2014/main" id="{260911CF-08FF-40F6-8097-A5FD6D04B6DF}"/>
              </a:ext>
            </a:extLst>
          </p:cNvPr>
          <p:cNvSpPr txBox="1"/>
          <p:nvPr/>
        </p:nvSpPr>
        <p:spPr>
          <a:xfrm>
            <a:off x="84245" y="3935958"/>
            <a:ext cx="84214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効果ジャンル</a:t>
            </a:r>
          </a:p>
        </p:txBody>
      </p:sp>
      <p:sp>
        <p:nvSpPr>
          <p:cNvPr id="18" name="四角形: 上の 2 つの角を丸める 17">
            <a:extLst>
              <a:ext uri="{FF2B5EF4-FFF2-40B4-BE49-F238E27FC236}">
                <a16:creationId xmlns:a16="http://schemas.microsoft.com/office/drawing/2014/main" id="{7DEACF45-F0AC-445C-8450-37C0D2EB49C1}"/>
              </a:ext>
            </a:extLst>
          </p:cNvPr>
          <p:cNvSpPr/>
          <p:nvPr/>
        </p:nvSpPr>
        <p:spPr>
          <a:xfrm>
            <a:off x="149560" y="3016195"/>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スキル分類</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9" name="四角形: 上の 2 つの角を丸める 18">
            <a:extLst>
              <a:ext uri="{FF2B5EF4-FFF2-40B4-BE49-F238E27FC236}">
                <a16:creationId xmlns:a16="http://schemas.microsoft.com/office/drawing/2014/main" id="{7BCA7622-A6D4-4751-B52B-C2161507650B}"/>
              </a:ext>
            </a:extLst>
          </p:cNvPr>
          <p:cNvSpPr/>
          <p:nvPr/>
        </p:nvSpPr>
        <p:spPr>
          <a:xfrm rot="10800000">
            <a:off x="149560" y="3296114"/>
            <a:ext cx="1343608" cy="506205"/>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0" name="テキスト ボックス 19">
            <a:extLst>
              <a:ext uri="{FF2B5EF4-FFF2-40B4-BE49-F238E27FC236}">
                <a16:creationId xmlns:a16="http://schemas.microsoft.com/office/drawing/2014/main" id="{D2F83B71-A988-4F6F-85CE-D38DE927F44B}"/>
              </a:ext>
            </a:extLst>
          </p:cNvPr>
          <p:cNvSpPr txBox="1"/>
          <p:nvPr/>
        </p:nvSpPr>
        <p:spPr>
          <a:xfrm>
            <a:off x="84245" y="2747551"/>
            <a:ext cx="71390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スキル分類</a:t>
            </a:r>
          </a:p>
        </p:txBody>
      </p:sp>
      <p:cxnSp>
        <p:nvCxnSpPr>
          <p:cNvPr id="21" name="直線コネクタ 20">
            <a:extLst>
              <a:ext uri="{FF2B5EF4-FFF2-40B4-BE49-F238E27FC236}">
                <a16:creationId xmlns:a16="http://schemas.microsoft.com/office/drawing/2014/main" id="{5FD9C6BA-B204-4E52-BFCC-613FF2013193}"/>
              </a:ext>
            </a:extLst>
          </p:cNvPr>
          <p:cNvCxnSpPr>
            <a:cxnSpLocks/>
            <a:endCxn id="13" idx="1"/>
          </p:cNvCxnSpPr>
          <p:nvPr/>
        </p:nvCxnSpPr>
        <p:spPr>
          <a:xfrm>
            <a:off x="3036323" y="1739445"/>
            <a:ext cx="247248" cy="312814"/>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63D6547-BE43-48F3-94D3-36D971FE271C}"/>
              </a:ext>
            </a:extLst>
          </p:cNvPr>
          <p:cNvCxnSpPr>
            <a:cxnSpLocks/>
            <a:stCxn id="8" idx="3"/>
          </p:cNvCxnSpPr>
          <p:nvPr/>
        </p:nvCxnSpPr>
        <p:spPr>
          <a:xfrm flipV="1">
            <a:off x="1416220" y="1739445"/>
            <a:ext cx="276495" cy="312814"/>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AE930C-CF84-4DF8-A7C6-718034AB6E31}"/>
              </a:ext>
            </a:extLst>
          </p:cNvPr>
          <p:cNvCxnSpPr>
            <a:cxnSpLocks/>
            <a:stCxn id="8" idx="2"/>
          </p:cNvCxnSpPr>
          <p:nvPr/>
        </p:nvCxnSpPr>
        <p:spPr>
          <a:xfrm>
            <a:off x="815548" y="2677885"/>
            <a:ext cx="5816" cy="33831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3B083F9-0163-48D7-A432-F5571D489746}"/>
              </a:ext>
            </a:extLst>
          </p:cNvPr>
          <p:cNvCxnSpPr>
            <a:cxnSpLocks/>
          </p:cNvCxnSpPr>
          <p:nvPr/>
        </p:nvCxnSpPr>
        <p:spPr>
          <a:xfrm>
            <a:off x="821364" y="3802319"/>
            <a:ext cx="0" cy="402283"/>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A5FFD271-3117-49EB-86E7-4E4D6F574FBD}"/>
              </a:ext>
            </a:extLst>
          </p:cNvPr>
          <p:cNvSpPr/>
          <p:nvPr/>
        </p:nvSpPr>
        <p:spPr>
          <a:xfrm>
            <a:off x="5125381" y="2677885"/>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レーベル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6" name="正方形/長方形 35">
            <a:extLst>
              <a:ext uri="{FF2B5EF4-FFF2-40B4-BE49-F238E27FC236}">
                <a16:creationId xmlns:a16="http://schemas.microsoft.com/office/drawing/2014/main" id="{7F1EDCDA-0D6E-4BA3-AB3D-932706FCB360}"/>
              </a:ext>
            </a:extLst>
          </p:cNvPr>
          <p:cNvSpPr/>
          <p:nvPr/>
        </p:nvSpPr>
        <p:spPr>
          <a:xfrm>
            <a:off x="5125381" y="2957805"/>
            <a:ext cx="1343608" cy="279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レーベル名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7" name="テキスト ボックス 36">
            <a:extLst>
              <a:ext uri="{FF2B5EF4-FFF2-40B4-BE49-F238E27FC236}">
                <a16:creationId xmlns:a16="http://schemas.microsoft.com/office/drawing/2014/main" id="{8457D369-2491-452A-ADFC-70A89324BE58}"/>
              </a:ext>
            </a:extLst>
          </p:cNvPr>
          <p:cNvSpPr txBox="1"/>
          <p:nvPr/>
        </p:nvSpPr>
        <p:spPr>
          <a:xfrm>
            <a:off x="5060066" y="2409241"/>
            <a:ext cx="58566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レーベル</a:t>
            </a:r>
          </a:p>
        </p:txBody>
      </p:sp>
      <p:sp>
        <p:nvSpPr>
          <p:cNvPr id="38" name="正方形/長方形 37">
            <a:extLst>
              <a:ext uri="{FF2B5EF4-FFF2-40B4-BE49-F238E27FC236}">
                <a16:creationId xmlns:a16="http://schemas.microsoft.com/office/drawing/2014/main" id="{8E6A4A96-48BA-4EFC-8182-8E3F956D94E3}"/>
              </a:ext>
            </a:extLst>
          </p:cNvPr>
          <p:cNvSpPr/>
          <p:nvPr/>
        </p:nvSpPr>
        <p:spPr>
          <a:xfrm>
            <a:off x="5125381" y="3583431"/>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作品</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9" name="正方形/長方形 38">
            <a:extLst>
              <a:ext uri="{FF2B5EF4-FFF2-40B4-BE49-F238E27FC236}">
                <a16:creationId xmlns:a16="http://schemas.microsoft.com/office/drawing/2014/main" id="{153E1ED1-E92A-4C7D-9801-A12421519466}"/>
              </a:ext>
            </a:extLst>
          </p:cNvPr>
          <p:cNvSpPr/>
          <p:nvPr/>
        </p:nvSpPr>
        <p:spPr>
          <a:xfrm>
            <a:off x="5125381" y="3863351"/>
            <a:ext cx="1343608" cy="279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作品名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40" name="テキスト ボックス 39">
            <a:extLst>
              <a:ext uri="{FF2B5EF4-FFF2-40B4-BE49-F238E27FC236}">
                <a16:creationId xmlns:a16="http://schemas.microsoft.com/office/drawing/2014/main" id="{C3817F5F-C12E-4345-8121-08FAB642117B}"/>
              </a:ext>
            </a:extLst>
          </p:cNvPr>
          <p:cNvSpPr txBox="1"/>
          <p:nvPr/>
        </p:nvSpPr>
        <p:spPr>
          <a:xfrm>
            <a:off x="5060066" y="3314787"/>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作品</a:t>
            </a:r>
          </a:p>
        </p:txBody>
      </p:sp>
      <p:cxnSp>
        <p:nvCxnSpPr>
          <p:cNvPr id="42" name="直線コネクタ 41">
            <a:extLst>
              <a:ext uri="{FF2B5EF4-FFF2-40B4-BE49-F238E27FC236}">
                <a16:creationId xmlns:a16="http://schemas.microsoft.com/office/drawing/2014/main" id="{6B323028-346D-4FBD-BB91-260FC7E2540A}"/>
              </a:ext>
            </a:extLst>
          </p:cNvPr>
          <p:cNvCxnSpPr>
            <a:cxnSpLocks/>
            <a:endCxn id="36" idx="1"/>
          </p:cNvCxnSpPr>
          <p:nvPr/>
        </p:nvCxnSpPr>
        <p:spPr>
          <a:xfrm>
            <a:off x="4634985" y="2285525"/>
            <a:ext cx="490396" cy="812240"/>
          </a:xfrm>
          <a:prstGeom prst="line">
            <a:avLst/>
          </a:prstGeom>
          <a:ln w="25400">
            <a:solidFill>
              <a:schemeClr val="tx1"/>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FD5C9E1-BE66-4AFB-9724-EFEADBA3AE58}"/>
              </a:ext>
            </a:extLst>
          </p:cNvPr>
          <p:cNvCxnSpPr>
            <a:cxnSpLocks/>
            <a:endCxn id="39" idx="1"/>
          </p:cNvCxnSpPr>
          <p:nvPr/>
        </p:nvCxnSpPr>
        <p:spPr>
          <a:xfrm>
            <a:off x="4621630" y="2489406"/>
            <a:ext cx="503751" cy="1513905"/>
          </a:xfrm>
          <a:prstGeom prst="line">
            <a:avLst/>
          </a:prstGeom>
          <a:ln w="25400">
            <a:solidFill>
              <a:schemeClr val="tx1"/>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9" name="四角形: 上の 2 つの角を丸める 48">
            <a:extLst>
              <a:ext uri="{FF2B5EF4-FFF2-40B4-BE49-F238E27FC236}">
                <a16:creationId xmlns:a16="http://schemas.microsoft.com/office/drawing/2014/main" id="{EB1E3AF1-C80E-4511-AF71-6BBE6B820C01}"/>
              </a:ext>
            </a:extLst>
          </p:cNvPr>
          <p:cNvSpPr/>
          <p:nvPr/>
        </p:nvSpPr>
        <p:spPr>
          <a:xfrm>
            <a:off x="5125381" y="4498240"/>
            <a:ext cx="1343608" cy="279919"/>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キャラクター関係</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50" name="四角形: 上の 2 つの角を丸める 49">
            <a:extLst>
              <a:ext uri="{FF2B5EF4-FFF2-40B4-BE49-F238E27FC236}">
                <a16:creationId xmlns:a16="http://schemas.microsoft.com/office/drawing/2014/main" id="{EBE1A5DE-799B-4DBD-AB5A-1AD6E2193E27}"/>
              </a:ext>
            </a:extLst>
          </p:cNvPr>
          <p:cNvSpPr/>
          <p:nvPr/>
        </p:nvSpPr>
        <p:spPr>
          <a:xfrm rot="10800000">
            <a:off x="5125381" y="4778160"/>
            <a:ext cx="1343608" cy="597224"/>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51" name="テキスト ボックス 50">
            <a:extLst>
              <a:ext uri="{FF2B5EF4-FFF2-40B4-BE49-F238E27FC236}">
                <a16:creationId xmlns:a16="http://schemas.microsoft.com/office/drawing/2014/main" id="{D84B6A5F-4DA8-4136-B40A-B81F4238BCB0}"/>
              </a:ext>
            </a:extLst>
          </p:cNvPr>
          <p:cNvSpPr txBox="1"/>
          <p:nvPr/>
        </p:nvSpPr>
        <p:spPr>
          <a:xfrm>
            <a:off x="5060066" y="4229596"/>
            <a:ext cx="109862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キャラクター関係</a:t>
            </a:r>
          </a:p>
        </p:txBody>
      </p:sp>
      <p:cxnSp>
        <p:nvCxnSpPr>
          <p:cNvPr id="53" name="直線コネクタ 52">
            <a:extLst>
              <a:ext uri="{FF2B5EF4-FFF2-40B4-BE49-F238E27FC236}">
                <a16:creationId xmlns:a16="http://schemas.microsoft.com/office/drawing/2014/main" id="{86B03A01-1281-4196-B286-92CCB9EA18AB}"/>
              </a:ext>
            </a:extLst>
          </p:cNvPr>
          <p:cNvCxnSpPr>
            <a:cxnSpLocks/>
          </p:cNvCxnSpPr>
          <p:nvPr/>
        </p:nvCxnSpPr>
        <p:spPr>
          <a:xfrm>
            <a:off x="4479998" y="2698889"/>
            <a:ext cx="645383" cy="2377883"/>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02782E51-807A-4DAC-89FB-DFEFD459F412}"/>
              </a:ext>
            </a:extLst>
          </p:cNvPr>
          <p:cNvSpPr/>
          <p:nvPr/>
        </p:nvSpPr>
        <p:spPr>
          <a:xfrm>
            <a:off x="8483873" y="1146713"/>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63" name="正方形/長方形 62">
            <a:extLst>
              <a:ext uri="{FF2B5EF4-FFF2-40B4-BE49-F238E27FC236}">
                <a16:creationId xmlns:a16="http://schemas.microsoft.com/office/drawing/2014/main" id="{9369A9B5-C2D4-4A15-96C3-A88DE70D0E4C}"/>
              </a:ext>
            </a:extLst>
          </p:cNvPr>
          <p:cNvSpPr/>
          <p:nvPr/>
        </p:nvSpPr>
        <p:spPr>
          <a:xfrm>
            <a:off x="8483873" y="1426632"/>
            <a:ext cx="1343608" cy="920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アーティスト表示名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追加バージョン</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課題曲マップ</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削除曲フラグ</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64" name="テキスト ボックス 63">
            <a:extLst>
              <a:ext uri="{FF2B5EF4-FFF2-40B4-BE49-F238E27FC236}">
                <a16:creationId xmlns:a16="http://schemas.microsoft.com/office/drawing/2014/main" id="{29A912FD-93F0-4427-BBEF-A13BB81AEEBF}"/>
              </a:ext>
            </a:extLst>
          </p:cNvPr>
          <p:cNvSpPr txBox="1"/>
          <p:nvPr/>
        </p:nvSpPr>
        <p:spPr>
          <a:xfrm>
            <a:off x="8418558" y="878069"/>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楽曲</a:t>
            </a:r>
          </a:p>
        </p:txBody>
      </p:sp>
      <p:sp>
        <p:nvSpPr>
          <p:cNvPr id="66" name="四角形: 上の 2 つの角を丸める 65">
            <a:extLst>
              <a:ext uri="{FF2B5EF4-FFF2-40B4-BE49-F238E27FC236}">
                <a16:creationId xmlns:a16="http://schemas.microsoft.com/office/drawing/2014/main" id="{133CA40E-C883-4121-814F-C0A2DAEFB1A2}"/>
              </a:ext>
            </a:extLst>
          </p:cNvPr>
          <p:cNvSpPr/>
          <p:nvPr/>
        </p:nvSpPr>
        <p:spPr>
          <a:xfrm>
            <a:off x="6772458" y="1133062"/>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対応楽曲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67" name="四角形: 上の 2 つの角を丸める 66">
            <a:extLst>
              <a:ext uri="{FF2B5EF4-FFF2-40B4-BE49-F238E27FC236}">
                <a16:creationId xmlns:a16="http://schemas.microsoft.com/office/drawing/2014/main" id="{B194FDE2-0BC3-4E97-94E6-03F7141A0104}"/>
              </a:ext>
            </a:extLst>
          </p:cNvPr>
          <p:cNvSpPr/>
          <p:nvPr/>
        </p:nvSpPr>
        <p:spPr>
          <a:xfrm rot="10800000">
            <a:off x="6772458" y="1412982"/>
            <a:ext cx="1343608" cy="597224"/>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68" name="テキスト ボックス 67">
            <a:extLst>
              <a:ext uri="{FF2B5EF4-FFF2-40B4-BE49-F238E27FC236}">
                <a16:creationId xmlns:a16="http://schemas.microsoft.com/office/drawing/2014/main" id="{98FC55EB-654A-40F5-BF36-F92015CAA0B1}"/>
              </a:ext>
            </a:extLst>
          </p:cNvPr>
          <p:cNvSpPr txBox="1"/>
          <p:nvPr/>
        </p:nvSpPr>
        <p:spPr>
          <a:xfrm>
            <a:off x="6707143" y="864418"/>
            <a:ext cx="135510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キャラクター対応楽曲</a:t>
            </a:r>
          </a:p>
        </p:txBody>
      </p:sp>
      <p:cxnSp>
        <p:nvCxnSpPr>
          <p:cNvPr id="73" name="直線コネクタ 72">
            <a:extLst>
              <a:ext uri="{FF2B5EF4-FFF2-40B4-BE49-F238E27FC236}">
                <a16:creationId xmlns:a16="http://schemas.microsoft.com/office/drawing/2014/main" id="{22009E90-709D-4497-973D-6E6EDECA0B25}"/>
              </a:ext>
            </a:extLst>
          </p:cNvPr>
          <p:cNvCxnSpPr>
            <a:cxnSpLocks/>
            <a:stCxn id="13" idx="3"/>
          </p:cNvCxnSpPr>
          <p:nvPr/>
        </p:nvCxnSpPr>
        <p:spPr>
          <a:xfrm flipV="1">
            <a:off x="4627179" y="1711594"/>
            <a:ext cx="2145279" cy="340665"/>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1" name="四角形: 上の 2 つの角を丸める 90">
            <a:extLst>
              <a:ext uri="{FF2B5EF4-FFF2-40B4-BE49-F238E27FC236}">
                <a16:creationId xmlns:a16="http://schemas.microsoft.com/office/drawing/2014/main" id="{1D04755D-22EC-46BA-9668-106CE4B96B7D}"/>
              </a:ext>
            </a:extLst>
          </p:cNvPr>
          <p:cNvSpPr/>
          <p:nvPr/>
        </p:nvSpPr>
        <p:spPr>
          <a:xfrm>
            <a:off x="6772458" y="2418970"/>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対応楽曲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92" name="四角形: 上の 2 つの角を丸める 91">
            <a:extLst>
              <a:ext uri="{FF2B5EF4-FFF2-40B4-BE49-F238E27FC236}">
                <a16:creationId xmlns:a16="http://schemas.microsoft.com/office/drawing/2014/main" id="{8B0A6399-DD3C-4AD3-85BD-B356D9F9835D}"/>
              </a:ext>
            </a:extLst>
          </p:cNvPr>
          <p:cNvSpPr/>
          <p:nvPr/>
        </p:nvSpPr>
        <p:spPr>
          <a:xfrm rot="10800000">
            <a:off x="6772458" y="2698890"/>
            <a:ext cx="1343608" cy="597224"/>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93" name="テキスト ボックス 92">
            <a:extLst>
              <a:ext uri="{FF2B5EF4-FFF2-40B4-BE49-F238E27FC236}">
                <a16:creationId xmlns:a16="http://schemas.microsoft.com/office/drawing/2014/main" id="{4D34924E-FD6C-44CF-942E-7A8E6C0528B6}"/>
              </a:ext>
            </a:extLst>
          </p:cNvPr>
          <p:cNvSpPr txBox="1"/>
          <p:nvPr/>
        </p:nvSpPr>
        <p:spPr>
          <a:xfrm>
            <a:off x="6707143" y="2150326"/>
            <a:ext cx="109862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レーベル対応楽曲</a:t>
            </a:r>
          </a:p>
        </p:txBody>
      </p:sp>
      <p:sp>
        <p:nvSpPr>
          <p:cNvPr id="94" name="四角形: 上の 2 つの角を丸める 93">
            <a:extLst>
              <a:ext uri="{FF2B5EF4-FFF2-40B4-BE49-F238E27FC236}">
                <a16:creationId xmlns:a16="http://schemas.microsoft.com/office/drawing/2014/main" id="{EDEC07A2-F453-4E88-A128-758FD6AB2C2D}"/>
              </a:ext>
            </a:extLst>
          </p:cNvPr>
          <p:cNvSpPr/>
          <p:nvPr/>
        </p:nvSpPr>
        <p:spPr>
          <a:xfrm>
            <a:off x="6772458" y="3620654"/>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対応楽曲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95" name="四角形: 上の 2 つの角を丸める 94">
            <a:extLst>
              <a:ext uri="{FF2B5EF4-FFF2-40B4-BE49-F238E27FC236}">
                <a16:creationId xmlns:a16="http://schemas.microsoft.com/office/drawing/2014/main" id="{1DC317B8-0CC8-43EB-A9AE-C26B1689C8C7}"/>
              </a:ext>
            </a:extLst>
          </p:cNvPr>
          <p:cNvSpPr/>
          <p:nvPr/>
        </p:nvSpPr>
        <p:spPr>
          <a:xfrm rot="10800000">
            <a:off x="6772458" y="3900574"/>
            <a:ext cx="1343608" cy="597224"/>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96" name="テキスト ボックス 95">
            <a:extLst>
              <a:ext uri="{FF2B5EF4-FFF2-40B4-BE49-F238E27FC236}">
                <a16:creationId xmlns:a16="http://schemas.microsoft.com/office/drawing/2014/main" id="{5F174D6E-B6DB-43D4-B80C-F51F04B3C878}"/>
              </a:ext>
            </a:extLst>
          </p:cNvPr>
          <p:cNvSpPr txBox="1"/>
          <p:nvPr/>
        </p:nvSpPr>
        <p:spPr>
          <a:xfrm>
            <a:off x="6707143" y="3352010"/>
            <a:ext cx="84214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作品対応楽曲</a:t>
            </a:r>
          </a:p>
        </p:txBody>
      </p:sp>
      <p:cxnSp>
        <p:nvCxnSpPr>
          <p:cNvPr id="98" name="直線コネクタ 97">
            <a:extLst>
              <a:ext uri="{FF2B5EF4-FFF2-40B4-BE49-F238E27FC236}">
                <a16:creationId xmlns:a16="http://schemas.microsoft.com/office/drawing/2014/main" id="{346BF3B4-EC89-4C4F-924C-E89C3F0BD1F2}"/>
              </a:ext>
            </a:extLst>
          </p:cNvPr>
          <p:cNvCxnSpPr>
            <a:cxnSpLocks/>
            <a:stCxn id="36" idx="3"/>
          </p:cNvCxnSpPr>
          <p:nvPr/>
        </p:nvCxnSpPr>
        <p:spPr>
          <a:xfrm flipV="1">
            <a:off x="6468989" y="2997502"/>
            <a:ext cx="303469" cy="100263"/>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4275561A-1341-4EAE-AD1C-D38E8BEDCB23}"/>
              </a:ext>
            </a:extLst>
          </p:cNvPr>
          <p:cNvCxnSpPr>
            <a:cxnSpLocks/>
            <a:stCxn id="39" idx="3"/>
          </p:cNvCxnSpPr>
          <p:nvPr/>
        </p:nvCxnSpPr>
        <p:spPr>
          <a:xfrm>
            <a:off x="6468989" y="4003311"/>
            <a:ext cx="303469" cy="195875"/>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F3A64059-AB36-44D5-855C-E6739220F0DF}"/>
              </a:ext>
            </a:extLst>
          </p:cNvPr>
          <p:cNvCxnSpPr>
            <a:cxnSpLocks/>
            <a:endCxn id="63" idx="1"/>
          </p:cNvCxnSpPr>
          <p:nvPr/>
        </p:nvCxnSpPr>
        <p:spPr>
          <a:xfrm flipV="1">
            <a:off x="8116066" y="1886638"/>
            <a:ext cx="367807" cy="231255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F7D3591B-332A-4C6A-8B23-8FAD337DFB91}"/>
              </a:ext>
            </a:extLst>
          </p:cNvPr>
          <p:cNvCxnSpPr>
            <a:cxnSpLocks/>
            <a:endCxn id="63" idx="1"/>
          </p:cNvCxnSpPr>
          <p:nvPr/>
        </p:nvCxnSpPr>
        <p:spPr>
          <a:xfrm flipV="1">
            <a:off x="8116066" y="1886638"/>
            <a:ext cx="367807" cy="1110866"/>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DD2E6266-AD4F-48F6-9DFB-FB220F820EAE}"/>
              </a:ext>
            </a:extLst>
          </p:cNvPr>
          <p:cNvCxnSpPr>
            <a:cxnSpLocks/>
            <a:endCxn id="63" idx="1"/>
          </p:cNvCxnSpPr>
          <p:nvPr/>
        </p:nvCxnSpPr>
        <p:spPr>
          <a:xfrm>
            <a:off x="8116066" y="1711594"/>
            <a:ext cx="367807" cy="175044"/>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13" name="四角形: 上の 2 つの角を丸める 112">
            <a:extLst>
              <a:ext uri="{FF2B5EF4-FFF2-40B4-BE49-F238E27FC236}">
                <a16:creationId xmlns:a16="http://schemas.microsoft.com/office/drawing/2014/main" id="{C99899F5-FBDB-40C0-9D04-0DA3A2322777}"/>
              </a:ext>
            </a:extLst>
          </p:cNvPr>
          <p:cNvSpPr/>
          <p:nvPr/>
        </p:nvSpPr>
        <p:spPr>
          <a:xfrm>
            <a:off x="10391583" y="1146713"/>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14" name="四角形: 上の 2 つの角を丸める 113">
            <a:extLst>
              <a:ext uri="{FF2B5EF4-FFF2-40B4-BE49-F238E27FC236}">
                <a16:creationId xmlns:a16="http://schemas.microsoft.com/office/drawing/2014/main" id="{F7B2C741-1942-4514-B56C-AE6ACB0A499A}"/>
              </a:ext>
            </a:extLst>
          </p:cNvPr>
          <p:cNvSpPr/>
          <p:nvPr/>
        </p:nvSpPr>
        <p:spPr>
          <a:xfrm rot="10800000">
            <a:off x="10391583" y="1426631"/>
            <a:ext cx="1343608" cy="889235"/>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15" name="テキスト ボックス 114">
            <a:extLst>
              <a:ext uri="{FF2B5EF4-FFF2-40B4-BE49-F238E27FC236}">
                <a16:creationId xmlns:a16="http://schemas.microsoft.com/office/drawing/2014/main" id="{E75CD5A4-F3B0-473A-BCAA-AE430C68166A}"/>
              </a:ext>
            </a:extLst>
          </p:cNvPr>
          <p:cNvSpPr txBox="1"/>
          <p:nvPr/>
        </p:nvSpPr>
        <p:spPr>
          <a:xfrm>
            <a:off x="10326268" y="878069"/>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譜面</a:t>
            </a:r>
          </a:p>
        </p:txBody>
      </p:sp>
      <p:cxnSp>
        <p:nvCxnSpPr>
          <p:cNvPr id="117" name="直線コネクタ 116">
            <a:extLst>
              <a:ext uri="{FF2B5EF4-FFF2-40B4-BE49-F238E27FC236}">
                <a16:creationId xmlns:a16="http://schemas.microsoft.com/office/drawing/2014/main" id="{2BA4DCCF-DECB-4CB9-9415-1E41D2AB5705}"/>
              </a:ext>
            </a:extLst>
          </p:cNvPr>
          <p:cNvCxnSpPr>
            <a:cxnSpLocks/>
            <a:stCxn id="63" idx="3"/>
            <a:endCxn id="114" idx="0"/>
          </p:cNvCxnSpPr>
          <p:nvPr/>
        </p:nvCxnSpPr>
        <p:spPr>
          <a:xfrm flipV="1">
            <a:off x="9827481" y="1871248"/>
            <a:ext cx="564102" cy="1539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35DC9986-6BDF-4341-BB1D-6BC27442204B}"/>
              </a:ext>
            </a:extLst>
          </p:cNvPr>
          <p:cNvSpPr/>
          <p:nvPr/>
        </p:nvSpPr>
        <p:spPr>
          <a:xfrm>
            <a:off x="10391583" y="4478470"/>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譜面制作者</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20" name="正方形/長方形 119">
            <a:extLst>
              <a:ext uri="{FF2B5EF4-FFF2-40B4-BE49-F238E27FC236}">
                <a16:creationId xmlns:a16="http://schemas.microsoft.com/office/drawing/2014/main" id="{9B6A4605-CBEA-4E0F-B30C-6B32C61D0BCF}"/>
              </a:ext>
            </a:extLst>
          </p:cNvPr>
          <p:cNvSpPr/>
          <p:nvPr/>
        </p:nvSpPr>
        <p:spPr>
          <a:xfrm>
            <a:off x="10391583" y="4758390"/>
            <a:ext cx="1343608" cy="279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制作者名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21" name="テキスト ボックス 120">
            <a:extLst>
              <a:ext uri="{FF2B5EF4-FFF2-40B4-BE49-F238E27FC236}">
                <a16:creationId xmlns:a16="http://schemas.microsoft.com/office/drawing/2014/main" id="{85C3C35A-7A1B-4839-B363-04C04F13430A}"/>
              </a:ext>
            </a:extLst>
          </p:cNvPr>
          <p:cNvSpPr txBox="1"/>
          <p:nvPr/>
        </p:nvSpPr>
        <p:spPr>
          <a:xfrm>
            <a:off x="10326268" y="4209826"/>
            <a:ext cx="71390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譜面制作者</a:t>
            </a:r>
          </a:p>
        </p:txBody>
      </p:sp>
      <p:sp>
        <p:nvSpPr>
          <p:cNvPr id="122" name="四角形: 上の 2 つの角を丸める 121">
            <a:extLst>
              <a:ext uri="{FF2B5EF4-FFF2-40B4-BE49-F238E27FC236}">
                <a16:creationId xmlns:a16="http://schemas.microsoft.com/office/drawing/2014/main" id="{7F2F0C09-EE74-4D01-B0D8-B9788906886A}"/>
              </a:ext>
            </a:extLst>
          </p:cNvPr>
          <p:cNvSpPr/>
          <p:nvPr/>
        </p:nvSpPr>
        <p:spPr>
          <a:xfrm>
            <a:off x="10391583" y="5350090"/>
            <a:ext cx="1343608" cy="279919"/>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制作者関係</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23" name="四角形: 上の 2 つの角を丸める 122">
            <a:extLst>
              <a:ext uri="{FF2B5EF4-FFF2-40B4-BE49-F238E27FC236}">
                <a16:creationId xmlns:a16="http://schemas.microsoft.com/office/drawing/2014/main" id="{88DFB5C1-3C43-44B5-98D0-7235345CD0C1}"/>
              </a:ext>
            </a:extLst>
          </p:cNvPr>
          <p:cNvSpPr/>
          <p:nvPr/>
        </p:nvSpPr>
        <p:spPr>
          <a:xfrm rot="10800000">
            <a:off x="10391583" y="5630009"/>
            <a:ext cx="1343608" cy="597223"/>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24" name="テキスト ボックス 123">
            <a:extLst>
              <a:ext uri="{FF2B5EF4-FFF2-40B4-BE49-F238E27FC236}">
                <a16:creationId xmlns:a16="http://schemas.microsoft.com/office/drawing/2014/main" id="{AF77CFBE-BFA8-4238-8517-064F1AC5ADC0}"/>
              </a:ext>
            </a:extLst>
          </p:cNvPr>
          <p:cNvSpPr txBox="1"/>
          <p:nvPr/>
        </p:nvSpPr>
        <p:spPr>
          <a:xfrm>
            <a:off x="10326268" y="5081446"/>
            <a:ext cx="71390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制作者関係</a:t>
            </a:r>
          </a:p>
        </p:txBody>
      </p:sp>
      <p:cxnSp>
        <p:nvCxnSpPr>
          <p:cNvPr id="128" name="直線コネクタ 127">
            <a:extLst>
              <a:ext uri="{FF2B5EF4-FFF2-40B4-BE49-F238E27FC236}">
                <a16:creationId xmlns:a16="http://schemas.microsoft.com/office/drawing/2014/main" id="{8ECAB04F-326B-48AF-B6F7-519BE3E58203}"/>
              </a:ext>
            </a:extLst>
          </p:cNvPr>
          <p:cNvCxnSpPr>
            <a:stCxn id="120" idx="2"/>
          </p:cNvCxnSpPr>
          <p:nvPr/>
        </p:nvCxnSpPr>
        <p:spPr>
          <a:xfrm>
            <a:off x="11063387" y="5038310"/>
            <a:ext cx="0" cy="31178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31" name="四角形: 上の 2 つの角を丸める 130">
            <a:extLst>
              <a:ext uri="{FF2B5EF4-FFF2-40B4-BE49-F238E27FC236}">
                <a16:creationId xmlns:a16="http://schemas.microsoft.com/office/drawing/2014/main" id="{8E3DB4C3-5E68-483F-91ED-D1B2589CBFA4}"/>
              </a:ext>
            </a:extLst>
          </p:cNvPr>
          <p:cNvSpPr/>
          <p:nvPr/>
        </p:nvSpPr>
        <p:spPr>
          <a:xfrm>
            <a:off x="8491679" y="2717583"/>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演奏</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32" name="四角形: 上の 2 つの角を丸める 131">
            <a:extLst>
              <a:ext uri="{FF2B5EF4-FFF2-40B4-BE49-F238E27FC236}">
                <a16:creationId xmlns:a16="http://schemas.microsoft.com/office/drawing/2014/main" id="{4D0F392C-C492-4D19-A90D-A4FB030620A1}"/>
              </a:ext>
            </a:extLst>
          </p:cNvPr>
          <p:cNvSpPr/>
          <p:nvPr/>
        </p:nvSpPr>
        <p:spPr>
          <a:xfrm rot="10800000">
            <a:off x="8491679" y="2997502"/>
            <a:ext cx="1343608" cy="401721"/>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33" name="テキスト ボックス 132">
            <a:extLst>
              <a:ext uri="{FF2B5EF4-FFF2-40B4-BE49-F238E27FC236}">
                <a16:creationId xmlns:a16="http://schemas.microsoft.com/office/drawing/2014/main" id="{361B3DF8-D914-438C-9D98-EFBA0AC78183}"/>
              </a:ext>
            </a:extLst>
          </p:cNvPr>
          <p:cNvSpPr txBox="1"/>
          <p:nvPr/>
        </p:nvSpPr>
        <p:spPr>
          <a:xfrm>
            <a:off x="8426364" y="2448939"/>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演奏</a:t>
            </a:r>
          </a:p>
        </p:txBody>
      </p:sp>
      <p:cxnSp>
        <p:nvCxnSpPr>
          <p:cNvPr id="135" name="直線コネクタ 134">
            <a:extLst>
              <a:ext uri="{FF2B5EF4-FFF2-40B4-BE49-F238E27FC236}">
                <a16:creationId xmlns:a16="http://schemas.microsoft.com/office/drawing/2014/main" id="{6DC28F82-6456-46BE-B537-F4E4FE6621C8}"/>
              </a:ext>
            </a:extLst>
          </p:cNvPr>
          <p:cNvCxnSpPr>
            <a:cxnSpLocks/>
            <a:stCxn id="63" idx="2"/>
          </p:cNvCxnSpPr>
          <p:nvPr/>
        </p:nvCxnSpPr>
        <p:spPr>
          <a:xfrm>
            <a:off x="9155677" y="2346643"/>
            <a:ext cx="7806" cy="3709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37" name="正方形/長方形 136">
            <a:extLst>
              <a:ext uri="{FF2B5EF4-FFF2-40B4-BE49-F238E27FC236}">
                <a16:creationId xmlns:a16="http://schemas.microsoft.com/office/drawing/2014/main" id="{A9BF4BF1-0F22-494D-82E2-2FB521AE43F4}"/>
              </a:ext>
            </a:extLst>
          </p:cNvPr>
          <p:cNvSpPr/>
          <p:nvPr/>
        </p:nvSpPr>
        <p:spPr>
          <a:xfrm>
            <a:off x="8491679" y="4391461"/>
            <a:ext cx="1343608" cy="279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38" name="正方形/長方形 137">
            <a:extLst>
              <a:ext uri="{FF2B5EF4-FFF2-40B4-BE49-F238E27FC236}">
                <a16:creationId xmlns:a16="http://schemas.microsoft.com/office/drawing/2014/main" id="{9C798D66-2514-4B6D-96C7-276FEAD7EF47}"/>
              </a:ext>
            </a:extLst>
          </p:cNvPr>
          <p:cNvSpPr/>
          <p:nvPr/>
        </p:nvSpPr>
        <p:spPr>
          <a:xfrm>
            <a:off x="8491679" y="4671381"/>
            <a:ext cx="1343608" cy="279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39" name="テキスト ボックス 138">
            <a:extLst>
              <a:ext uri="{FF2B5EF4-FFF2-40B4-BE49-F238E27FC236}">
                <a16:creationId xmlns:a16="http://schemas.microsoft.com/office/drawing/2014/main" id="{BB236966-26B9-4FD8-B386-691F3574482C}"/>
              </a:ext>
            </a:extLst>
          </p:cNvPr>
          <p:cNvSpPr txBox="1"/>
          <p:nvPr/>
        </p:nvSpPr>
        <p:spPr>
          <a:xfrm>
            <a:off x="8236766" y="4122817"/>
            <a:ext cx="84214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アーティスト</a:t>
            </a:r>
          </a:p>
        </p:txBody>
      </p:sp>
      <p:cxnSp>
        <p:nvCxnSpPr>
          <p:cNvPr id="141" name="直線コネクタ 140">
            <a:extLst>
              <a:ext uri="{FF2B5EF4-FFF2-40B4-BE49-F238E27FC236}">
                <a16:creationId xmlns:a16="http://schemas.microsoft.com/office/drawing/2014/main" id="{0748AAFC-7F4B-4236-9E4A-7945660FEC7F}"/>
              </a:ext>
            </a:extLst>
          </p:cNvPr>
          <p:cNvCxnSpPr>
            <a:cxnSpLocks/>
            <a:endCxn id="137" idx="0"/>
          </p:cNvCxnSpPr>
          <p:nvPr/>
        </p:nvCxnSpPr>
        <p:spPr>
          <a:xfrm>
            <a:off x="9163483" y="3399223"/>
            <a:ext cx="0" cy="992238"/>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43" name="四角形: 上の 2 つの角を丸める 142">
            <a:extLst>
              <a:ext uri="{FF2B5EF4-FFF2-40B4-BE49-F238E27FC236}">
                <a16:creationId xmlns:a16="http://schemas.microsoft.com/office/drawing/2014/main" id="{B66C17AF-AFBD-4D13-8E75-8487FD5B07D4}"/>
              </a:ext>
            </a:extLst>
          </p:cNvPr>
          <p:cNvSpPr/>
          <p:nvPr/>
        </p:nvSpPr>
        <p:spPr>
          <a:xfrm>
            <a:off x="8246188" y="5234933"/>
            <a:ext cx="1834589" cy="279919"/>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アーティスト関係</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44" name="四角形: 上の 2 つの角を丸める 143">
            <a:extLst>
              <a:ext uri="{FF2B5EF4-FFF2-40B4-BE49-F238E27FC236}">
                <a16:creationId xmlns:a16="http://schemas.microsoft.com/office/drawing/2014/main" id="{EF65F655-ED2B-48D1-9C7F-16D949A84510}"/>
              </a:ext>
            </a:extLst>
          </p:cNvPr>
          <p:cNvSpPr/>
          <p:nvPr/>
        </p:nvSpPr>
        <p:spPr>
          <a:xfrm rot="10800000">
            <a:off x="8246188" y="5514852"/>
            <a:ext cx="1834589" cy="597223"/>
          </a:xfrm>
          <a:prstGeom prst="round2Same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45" name="テキスト ボックス 144">
            <a:extLst>
              <a:ext uri="{FF2B5EF4-FFF2-40B4-BE49-F238E27FC236}">
                <a16:creationId xmlns:a16="http://schemas.microsoft.com/office/drawing/2014/main" id="{C5CAF8F7-DC2B-4BCE-8B90-99808EE9B00B}"/>
              </a:ext>
            </a:extLst>
          </p:cNvPr>
          <p:cNvSpPr txBox="1"/>
          <p:nvPr/>
        </p:nvSpPr>
        <p:spPr>
          <a:xfrm>
            <a:off x="7994429" y="4966289"/>
            <a:ext cx="1098625"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アーティスト関係</a:t>
            </a:r>
          </a:p>
        </p:txBody>
      </p:sp>
      <p:cxnSp>
        <p:nvCxnSpPr>
          <p:cNvPr id="147" name="直線コネクタ 146">
            <a:extLst>
              <a:ext uri="{FF2B5EF4-FFF2-40B4-BE49-F238E27FC236}">
                <a16:creationId xmlns:a16="http://schemas.microsoft.com/office/drawing/2014/main" id="{5CBE8E95-E5CD-4644-8E7B-244E6FD55C15}"/>
              </a:ext>
            </a:extLst>
          </p:cNvPr>
          <p:cNvCxnSpPr>
            <a:stCxn id="138" idx="2"/>
          </p:cNvCxnSpPr>
          <p:nvPr/>
        </p:nvCxnSpPr>
        <p:spPr>
          <a:xfrm>
            <a:off x="9163483" y="4950501"/>
            <a:ext cx="0" cy="284432"/>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59" name="四角形: 上の 2 つの角を丸める 158">
            <a:extLst>
              <a:ext uri="{FF2B5EF4-FFF2-40B4-BE49-F238E27FC236}">
                <a16:creationId xmlns:a16="http://schemas.microsoft.com/office/drawing/2014/main" id="{ABA2CF3C-47E3-405F-B48A-85F285585736}"/>
              </a:ext>
            </a:extLst>
          </p:cNvPr>
          <p:cNvSpPr/>
          <p:nvPr/>
        </p:nvSpPr>
        <p:spPr>
          <a:xfrm>
            <a:off x="10391583" y="2698889"/>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制作</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60" name="四角形: 上の 2 つの角を丸める 159">
            <a:extLst>
              <a:ext uri="{FF2B5EF4-FFF2-40B4-BE49-F238E27FC236}">
                <a16:creationId xmlns:a16="http://schemas.microsoft.com/office/drawing/2014/main" id="{6840B4BA-E06D-4994-ADF6-01CC17551E92}"/>
              </a:ext>
            </a:extLst>
          </p:cNvPr>
          <p:cNvSpPr/>
          <p:nvPr/>
        </p:nvSpPr>
        <p:spPr>
          <a:xfrm rot="10800000">
            <a:off x="10391583" y="2978809"/>
            <a:ext cx="1343608" cy="420414"/>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61" name="テキスト ボックス 160">
            <a:extLst>
              <a:ext uri="{FF2B5EF4-FFF2-40B4-BE49-F238E27FC236}">
                <a16:creationId xmlns:a16="http://schemas.microsoft.com/office/drawing/2014/main" id="{EC61FAED-C082-40C8-8B16-BB6F9D0BF57D}"/>
              </a:ext>
            </a:extLst>
          </p:cNvPr>
          <p:cNvSpPr txBox="1"/>
          <p:nvPr/>
        </p:nvSpPr>
        <p:spPr>
          <a:xfrm>
            <a:off x="10326268" y="2430245"/>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制作</a:t>
            </a:r>
          </a:p>
        </p:txBody>
      </p:sp>
      <p:cxnSp>
        <p:nvCxnSpPr>
          <p:cNvPr id="164" name="直線コネクタ 163">
            <a:extLst>
              <a:ext uri="{FF2B5EF4-FFF2-40B4-BE49-F238E27FC236}">
                <a16:creationId xmlns:a16="http://schemas.microsoft.com/office/drawing/2014/main" id="{1F15B168-363E-42E2-A3B4-68B57420823D}"/>
              </a:ext>
            </a:extLst>
          </p:cNvPr>
          <p:cNvCxnSpPr>
            <a:cxnSpLocks/>
            <a:endCxn id="119" idx="0"/>
          </p:cNvCxnSpPr>
          <p:nvPr/>
        </p:nvCxnSpPr>
        <p:spPr>
          <a:xfrm>
            <a:off x="11063387" y="3399223"/>
            <a:ext cx="0" cy="1079247"/>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66" name="四角形: メモ 165">
            <a:extLst>
              <a:ext uri="{FF2B5EF4-FFF2-40B4-BE49-F238E27FC236}">
                <a16:creationId xmlns:a16="http://schemas.microsoft.com/office/drawing/2014/main" id="{04F18598-6A31-4BD3-A267-F904A8FF7763}"/>
              </a:ext>
            </a:extLst>
          </p:cNvPr>
          <p:cNvSpPr/>
          <p:nvPr/>
        </p:nvSpPr>
        <p:spPr>
          <a:xfrm>
            <a:off x="4488023" y="251927"/>
            <a:ext cx="1980966" cy="474906"/>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同じキャラでも別キャラになっているものは別として扱う</a:t>
            </a:r>
          </a:p>
        </p:txBody>
      </p:sp>
      <p:cxnSp>
        <p:nvCxnSpPr>
          <p:cNvPr id="168" name="直線矢印コネクタ 167">
            <a:extLst>
              <a:ext uri="{FF2B5EF4-FFF2-40B4-BE49-F238E27FC236}">
                <a16:creationId xmlns:a16="http://schemas.microsoft.com/office/drawing/2014/main" id="{3C64E4E8-5999-4021-847A-305F18CC48B7}"/>
              </a:ext>
            </a:extLst>
          </p:cNvPr>
          <p:cNvCxnSpPr/>
          <p:nvPr/>
        </p:nvCxnSpPr>
        <p:spPr>
          <a:xfrm flipH="1">
            <a:off x="4422710" y="726833"/>
            <a:ext cx="429208" cy="390939"/>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9" name="四角形: メモ 168">
            <a:extLst>
              <a:ext uri="{FF2B5EF4-FFF2-40B4-BE49-F238E27FC236}">
                <a16:creationId xmlns:a16="http://schemas.microsoft.com/office/drawing/2014/main" id="{1B85EC06-292C-41DF-8082-02C745B79B45}"/>
              </a:ext>
            </a:extLst>
          </p:cNvPr>
          <p:cNvSpPr/>
          <p:nvPr/>
        </p:nvSpPr>
        <p:spPr>
          <a:xfrm>
            <a:off x="8062248" y="6348796"/>
            <a:ext cx="1980966" cy="424173"/>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同じアーティストの別名義や</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コラボであるものを表現</a:t>
            </a:r>
          </a:p>
        </p:txBody>
      </p:sp>
      <p:cxnSp>
        <p:nvCxnSpPr>
          <p:cNvPr id="171" name="直線矢印コネクタ 170">
            <a:extLst>
              <a:ext uri="{FF2B5EF4-FFF2-40B4-BE49-F238E27FC236}">
                <a16:creationId xmlns:a16="http://schemas.microsoft.com/office/drawing/2014/main" id="{59B8FE34-C1C1-4B6B-958A-8CD514E48C8F}"/>
              </a:ext>
            </a:extLst>
          </p:cNvPr>
          <p:cNvCxnSpPr>
            <a:cxnSpLocks/>
            <a:stCxn id="169" idx="0"/>
          </p:cNvCxnSpPr>
          <p:nvPr/>
        </p:nvCxnSpPr>
        <p:spPr>
          <a:xfrm flipV="1">
            <a:off x="9052731" y="6112075"/>
            <a:ext cx="110751" cy="236721"/>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4" name="四角形: メモ 173">
            <a:extLst>
              <a:ext uri="{FF2B5EF4-FFF2-40B4-BE49-F238E27FC236}">
                <a16:creationId xmlns:a16="http://schemas.microsoft.com/office/drawing/2014/main" id="{CB22C260-9C58-4ED6-BFC7-FD5FAD08AD8D}"/>
              </a:ext>
            </a:extLst>
          </p:cNvPr>
          <p:cNvSpPr/>
          <p:nvPr/>
        </p:nvSpPr>
        <p:spPr>
          <a:xfrm>
            <a:off x="10326268" y="6472737"/>
            <a:ext cx="1497479" cy="279919"/>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コラボを表現</a:t>
            </a:r>
          </a:p>
        </p:txBody>
      </p:sp>
      <p:cxnSp>
        <p:nvCxnSpPr>
          <p:cNvPr id="175" name="直線矢印コネクタ 174">
            <a:extLst>
              <a:ext uri="{FF2B5EF4-FFF2-40B4-BE49-F238E27FC236}">
                <a16:creationId xmlns:a16="http://schemas.microsoft.com/office/drawing/2014/main" id="{D97052C0-A5D0-41FB-95D7-DA3FF2964ADD}"/>
              </a:ext>
            </a:extLst>
          </p:cNvPr>
          <p:cNvCxnSpPr>
            <a:cxnSpLocks/>
            <a:stCxn id="174" idx="0"/>
          </p:cNvCxnSpPr>
          <p:nvPr/>
        </p:nvCxnSpPr>
        <p:spPr>
          <a:xfrm flipH="1" flipV="1">
            <a:off x="11063387" y="6227232"/>
            <a:ext cx="11621" cy="245505"/>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2" name="四角形: メモ 181">
            <a:extLst>
              <a:ext uri="{FF2B5EF4-FFF2-40B4-BE49-F238E27FC236}">
                <a16:creationId xmlns:a16="http://schemas.microsoft.com/office/drawing/2014/main" id="{8B24CF8F-7263-43D2-BB5B-B4789346E10E}"/>
              </a:ext>
            </a:extLst>
          </p:cNvPr>
          <p:cNvSpPr/>
          <p:nvPr/>
        </p:nvSpPr>
        <p:spPr>
          <a:xfrm>
            <a:off x="11168412" y="3663519"/>
            <a:ext cx="956779" cy="700573"/>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譜面製作者名の遊びを吸収する</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a:t>
            </a: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同一として扱う</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cxnSp>
        <p:nvCxnSpPr>
          <p:cNvPr id="187" name="直線矢印コネクタ 186">
            <a:extLst>
              <a:ext uri="{FF2B5EF4-FFF2-40B4-BE49-F238E27FC236}">
                <a16:creationId xmlns:a16="http://schemas.microsoft.com/office/drawing/2014/main" id="{C0F440C0-D81C-427D-8DF7-79F381AD77E7}"/>
              </a:ext>
            </a:extLst>
          </p:cNvPr>
          <p:cNvCxnSpPr>
            <a:cxnSpLocks/>
            <a:stCxn id="182" idx="0"/>
          </p:cNvCxnSpPr>
          <p:nvPr/>
        </p:nvCxnSpPr>
        <p:spPr>
          <a:xfrm flipH="1" flipV="1">
            <a:off x="11474558" y="3399223"/>
            <a:ext cx="172244" cy="26429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9" name="四角形: メモ 198">
            <a:extLst>
              <a:ext uri="{FF2B5EF4-FFF2-40B4-BE49-F238E27FC236}">
                <a16:creationId xmlns:a16="http://schemas.microsoft.com/office/drawing/2014/main" id="{739218D4-2B10-4271-997D-BC7E9462E8C7}"/>
              </a:ext>
            </a:extLst>
          </p:cNvPr>
          <p:cNvSpPr/>
          <p:nvPr/>
        </p:nvSpPr>
        <p:spPr>
          <a:xfrm>
            <a:off x="9304342" y="3576847"/>
            <a:ext cx="1271942" cy="544223"/>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アーティスト名のブレを吸収する</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a:t>
            </a: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同一として扱う</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cxnSp>
        <p:nvCxnSpPr>
          <p:cNvPr id="200" name="直線矢印コネクタ 199">
            <a:extLst>
              <a:ext uri="{FF2B5EF4-FFF2-40B4-BE49-F238E27FC236}">
                <a16:creationId xmlns:a16="http://schemas.microsoft.com/office/drawing/2014/main" id="{45E4E2FF-65EC-4C49-87A8-90CFB178D04D}"/>
              </a:ext>
            </a:extLst>
          </p:cNvPr>
          <p:cNvCxnSpPr>
            <a:cxnSpLocks/>
            <a:stCxn id="199" idx="0"/>
          </p:cNvCxnSpPr>
          <p:nvPr/>
        </p:nvCxnSpPr>
        <p:spPr>
          <a:xfrm flipH="1" flipV="1">
            <a:off x="9574654" y="3399223"/>
            <a:ext cx="365659" cy="177624"/>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4" name="四角形: メモ 203">
            <a:extLst>
              <a:ext uri="{FF2B5EF4-FFF2-40B4-BE49-F238E27FC236}">
                <a16:creationId xmlns:a16="http://schemas.microsoft.com/office/drawing/2014/main" id="{3BC9408C-384A-499E-9F21-131A7D6E7B74}"/>
              </a:ext>
            </a:extLst>
          </p:cNvPr>
          <p:cNvSpPr/>
          <p:nvPr/>
        </p:nvSpPr>
        <p:spPr>
          <a:xfrm>
            <a:off x="5060066" y="5704942"/>
            <a:ext cx="1497479" cy="522290"/>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同一キャラクターであることや、グループであることを表現</a:t>
            </a:r>
          </a:p>
        </p:txBody>
      </p:sp>
      <p:cxnSp>
        <p:nvCxnSpPr>
          <p:cNvPr id="205" name="直線矢印コネクタ 204">
            <a:extLst>
              <a:ext uri="{FF2B5EF4-FFF2-40B4-BE49-F238E27FC236}">
                <a16:creationId xmlns:a16="http://schemas.microsoft.com/office/drawing/2014/main" id="{AB270366-9EB8-41B0-8BFE-7EC321844E50}"/>
              </a:ext>
            </a:extLst>
          </p:cNvPr>
          <p:cNvCxnSpPr>
            <a:cxnSpLocks/>
            <a:stCxn id="204" idx="0"/>
          </p:cNvCxnSpPr>
          <p:nvPr/>
        </p:nvCxnSpPr>
        <p:spPr>
          <a:xfrm flipH="1" flipV="1">
            <a:off x="5797185" y="5375384"/>
            <a:ext cx="11621" cy="329558"/>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0" name="四角形: メモ 209">
            <a:extLst>
              <a:ext uri="{FF2B5EF4-FFF2-40B4-BE49-F238E27FC236}">
                <a16:creationId xmlns:a16="http://schemas.microsoft.com/office/drawing/2014/main" id="{4104C60A-DDEC-4B0A-AA04-AFB81DAA6776}"/>
              </a:ext>
            </a:extLst>
          </p:cNvPr>
          <p:cNvSpPr/>
          <p:nvPr/>
        </p:nvSpPr>
        <p:spPr>
          <a:xfrm>
            <a:off x="42621" y="5372762"/>
            <a:ext cx="1497479" cy="522290"/>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「判定難化」「一定時間」などの効果の一部を表現</a:t>
            </a:r>
          </a:p>
        </p:txBody>
      </p:sp>
      <p:cxnSp>
        <p:nvCxnSpPr>
          <p:cNvPr id="211" name="直線矢印コネクタ 210">
            <a:extLst>
              <a:ext uri="{FF2B5EF4-FFF2-40B4-BE49-F238E27FC236}">
                <a16:creationId xmlns:a16="http://schemas.microsoft.com/office/drawing/2014/main" id="{722EAB9A-0696-44C8-B62F-80CD438FDEC8}"/>
              </a:ext>
            </a:extLst>
          </p:cNvPr>
          <p:cNvCxnSpPr>
            <a:cxnSpLocks/>
            <a:stCxn id="210" idx="0"/>
            <a:endCxn id="16" idx="3"/>
          </p:cNvCxnSpPr>
          <p:nvPr/>
        </p:nvCxnSpPr>
        <p:spPr>
          <a:xfrm flipV="1">
            <a:off x="791361" y="4990726"/>
            <a:ext cx="30003" cy="38203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4" name="四角形: メモ 213">
            <a:extLst>
              <a:ext uri="{FF2B5EF4-FFF2-40B4-BE49-F238E27FC236}">
                <a16:creationId xmlns:a16="http://schemas.microsoft.com/office/drawing/2014/main" id="{1D9859F2-895D-410B-8692-7BDEF8BA5A2E}"/>
              </a:ext>
            </a:extLst>
          </p:cNvPr>
          <p:cNvSpPr/>
          <p:nvPr/>
        </p:nvSpPr>
        <p:spPr>
          <a:xfrm>
            <a:off x="2141849" y="251927"/>
            <a:ext cx="1497479" cy="522290"/>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スキルが各キャラの何レベルで習得するかを表現</a:t>
            </a:r>
          </a:p>
        </p:txBody>
      </p:sp>
      <p:sp>
        <p:nvSpPr>
          <p:cNvPr id="223" name="四角形: 上の 2 つの角を丸める 222">
            <a:extLst>
              <a:ext uri="{FF2B5EF4-FFF2-40B4-BE49-F238E27FC236}">
                <a16:creationId xmlns:a16="http://schemas.microsoft.com/office/drawing/2014/main" id="{EC649946-B79C-43FB-AD8E-9995042481FB}"/>
              </a:ext>
            </a:extLst>
          </p:cNvPr>
          <p:cNvSpPr/>
          <p:nvPr/>
        </p:nvSpPr>
        <p:spPr>
          <a:xfrm>
            <a:off x="1692715" y="2489406"/>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SP</a:t>
            </a: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スキル装備</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24" name="四角形: 上の 2 つの角を丸める 223">
            <a:extLst>
              <a:ext uri="{FF2B5EF4-FFF2-40B4-BE49-F238E27FC236}">
                <a16:creationId xmlns:a16="http://schemas.microsoft.com/office/drawing/2014/main" id="{AB276B16-E4F8-4CA7-9799-D618E0BAC73E}"/>
              </a:ext>
            </a:extLst>
          </p:cNvPr>
          <p:cNvSpPr/>
          <p:nvPr/>
        </p:nvSpPr>
        <p:spPr>
          <a:xfrm rot="10800000">
            <a:off x="1692715" y="2769326"/>
            <a:ext cx="1343608" cy="468400"/>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25" name="テキスト ボックス 224">
            <a:extLst>
              <a:ext uri="{FF2B5EF4-FFF2-40B4-BE49-F238E27FC236}">
                <a16:creationId xmlns:a16="http://schemas.microsoft.com/office/drawing/2014/main" id="{346B9537-C6A0-47C7-B6D9-1071D6E4FB03}"/>
              </a:ext>
            </a:extLst>
          </p:cNvPr>
          <p:cNvSpPr txBox="1"/>
          <p:nvPr/>
        </p:nvSpPr>
        <p:spPr>
          <a:xfrm>
            <a:off x="1627400" y="2220762"/>
            <a:ext cx="877411" cy="226591"/>
          </a:xfrm>
          <a:prstGeom prst="rect">
            <a:avLst/>
          </a:prstGeom>
          <a:noFill/>
        </p:spPr>
        <p:txBody>
          <a:bodyPr wrap="none" lIns="36000" tIns="36000" rIns="36000" bIns="36000" rtlCol="0">
            <a:spAutoFit/>
          </a:bodyPr>
          <a:lstStyle/>
          <a:p>
            <a:r>
              <a:rPr kumimoji="1" lang="en-US" altLang="ja-JP" sz="1000">
                <a:latin typeface="04かんじゅくゴシック" panose="02000600000000000000" pitchFamily="50" charset="-128"/>
                <a:ea typeface="04かんじゅくゴシック" panose="02000600000000000000" pitchFamily="50" charset="-128"/>
              </a:rPr>
              <a:t>SP</a:t>
            </a:r>
            <a:r>
              <a:rPr kumimoji="1" lang="ja-JP" altLang="en-US" sz="1000">
                <a:latin typeface="04かんじゅくゴシック" panose="02000600000000000000" pitchFamily="50" charset="-128"/>
                <a:ea typeface="04かんじゅくゴシック" panose="02000600000000000000" pitchFamily="50" charset="-128"/>
              </a:rPr>
              <a:t>スキル装備</a:t>
            </a:r>
          </a:p>
        </p:txBody>
      </p:sp>
      <p:cxnSp>
        <p:nvCxnSpPr>
          <p:cNvPr id="227" name="直線コネクタ 226">
            <a:extLst>
              <a:ext uri="{FF2B5EF4-FFF2-40B4-BE49-F238E27FC236}">
                <a16:creationId xmlns:a16="http://schemas.microsoft.com/office/drawing/2014/main" id="{94748ABA-5033-48E3-B94D-E4BFE16CB19F}"/>
              </a:ext>
            </a:extLst>
          </p:cNvPr>
          <p:cNvCxnSpPr>
            <a:cxnSpLocks/>
            <a:stCxn id="8" idx="3"/>
          </p:cNvCxnSpPr>
          <p:nvPr/>
        </p:nvCxnSpPr>
        <p:spPr>
          <a:xfrm>
            <a:off x="1416220" y="2052259"/>
            <a:ext cx="276495" cy="951267"/>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2604B58-3C88-4CC3-9969-4CADD37BA589}"/>
              </a:ext>
            </a:extLst>
          </p:cNvPr>
          <p:cNvCxnSpPr>
            <a:cxnSpLocks/>
            <a:endCxn id="13" idx="1"/>
          </p:cNvCxnSpPr>
          <p:nvPr/>
        </p:nvCxnSpPr>
        <p:spPr>
          <a:xfrm flipV="1">
            <a:off x="3036323" y="2052259"/>
            <a:ext cx="247248" cy="951267"/>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33" name="四角形: 上の 2 つの角を丸める 232">
            <a:extLst>
              <a:ext uri="{FF2B5EF4-FFF2-40B4-BE49-F238E27FC236}">
                <a16:creationId xmlns:a16="http://schemas.microsoft.com/office/drawing/2014/main" id="{0B608EF3-6583-41B8-82B5-43A1FF6C3B10}"/>
              </a:ext>
            </a:extLst>
          </p:cNvPr>
          <p:cNvSpPr/>
          <p:nvPr/>
        </p:nvSpPr>
        <p:spPr>
          <a:xfrm>
            <a:off x="1692715" y="3629512"/>
            <a:ext cx="1343608" cy="279919"/>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報酬</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a:t>
            </a:r>
            <a:endParaRPr kumimoji="1" lang="ja-JP" altLang="en-US"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34" name="四角形: 上の 2 つの角を丸める 233">
            <a:extLst>
              <a:ext uri="{FF2B5EF4-FFF2-40B4-BE49-F238E27FC236}">
                <a16:creationId xmlns:a16="http://schemas.microsoft.com/office/drawing/2014/main" id="{1F26B68A-9E49-46A0-82FF-8CD55FFF766C}"/>
              </a:ext>
            </a:extLst>
          </p:cNvPr>
          <p:cNvSpPr/>
          <p:nvPr/>
        </p:nvSpPr>
        <p:spPr>
          <a:xfrm rot="10800000">
            <a:off x="1692715" y="3909432"/>
            <a:ext cx="1343608" cy="454660"/>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35" name="テキスト ボックス 234">
            <a:extLst>
              <a:ext uri="{FF2B5EF4-FFF2-40B4-BE49-F238E27FC236}">
                <a16:creationId xmlns:a16="http://schemas.microsoft.com/office/drawing/2014/main" id="{AA43EC23-E655-4CC9-B9E7-EBD4092CFF86}"/>
              </a:ext>
            </a:extLst>
          </p:cNvPr>
          <p:cNvSpPr txBox="1"/>
          <p:nvPr/>
        </p:nvSpPr>
        <p:spPr>
          <a:xfrm>
            <a:off x="1627400" y="3360868"/>
            <a:ext cx="329184" cy="226591"/>
          </a:xfrm>
          <a:prstGeom prst="rect">
            <a:avLst/>
          </a:prstGeom>
          <a:noFill/>
        </p:spPr>
        <p:txBody>
          <a:bodyPr wrap="none" lIns="36000" tIns="36000" rIns="36000" bIns="36000" rtlCol="0">
            <a:spAutoFit/>
          </a:bodyPr>
          <a:lstStyle/>
          <a:p>
            <a:r>
              <a:rPr kumimoji="1" lang="ja-JP" altLang="en-US" sz="1000">
                <a:latin typeface="04かんじゅくゴシック" panose="02000600000000000000" pitchFamily="50" charset="-128"/>
                <a:ea typeface="04かんじゅくゴシック" panose="02000600000000000000" pitchFamily="50" charset="-128"/>
              </a:rPr>
              <a:t>報酬</a:t>
            </a:r>
          </a:p>
        </p:txBody>
      </p:sp>
      <p:cxnSp>
        <p:nvCxnSpPr>
          <p:cNvPr id="237" name="直線コネクタ 236">
            <a:extLst>
              <a:ext uri="{FF2B5EF4-FFF2-40B4-BE49-F238E27FC236}">
                <a16:creationId xmlns:a16="http://schemas.microsoft.com/office/drawing/2014/main" id="{973225BF-DFAF-4EF9-8D0A-D7016D4FCE50}"/>
              </a:ext>
            </a:extLst>
          </p:cNvPr>
          <p:cNvCxnSpPr>
            <a:cxnSpLocks/>
            <a:stCxn id="8" idx="3"/>
          </p:cNvCxnSpPr>
          <p:nvPr/>
        </p:nvCxnSpPr>
        <p:spPr>
          <a:xfrm>
            <a:off x="1416220" y="2052259"/>
            <a:ext cx="276495" cy="2084503"/>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8" name="直線矢印コネクタ 237">
            <a:extLst>
              <a:ext uri="{FF2B5EF4-FFF2-40B4-BE49-F238E27FC236}">
                <a16:creationId xmlns:a16="http://schemas.microsoft.com/office/drawing/2014/main" id="{D28D90B4-E806-4217-92D2-80CFF31A0E47}"/>
              </a:ext>
            </a:extLst>
          </p:cNvPr>
          <p:cNvCxnSpPr>
            <a:cxnSpLocks/>
            <a:stCxn id="214" idx="2"/>
          </p:cNvCxnSpPr>
          <p:nvPr/>
        </p:nvCxnSpPr>
        <p:spPr>
          <a:xfrm flipH="1">
            <a:off x="2364519" y="774217"/>
            <a:ext cx="526070" cy="37249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2" name="四角形: メモ 241">
            <a:extLst>
              <a:ext uri="{FF2B5EF4-FFF2-40B4-BE49-F238E27FC236}">
                <a16:creationId xmlns:a16="http://schemas.microsoft.com/office/drawing/2014/main" id="{D495F789-4DF9-4829-B66D-C6D523F51FE1}"/>
              </a:ext>
            </a:extLst>
          </p:cNvPr>
          <p:cNvSpPr/>
          <p:nvPr/>
        </p:nvSpPr>
        <p:spPr>
          <a:xfrm>
            <a:off x="1602460" y="4645932"/>
            <a:ext cx="1497479" cy="522290"/>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マップ踏破報酬などレベルアップ以外で得られるスキルを表現</a:t>
            </a:r>
          </a:p>
        </p:txBody>
      </p:sp>
      <p:cxnSp>
        <p:nvCxnSpPr>
          <p:cNvPr id="243" name="直線矢印コネクタ 242">
            <a:extLst>
              <a:ext uri="{FF2B5EF4-FFF2-40B4-BE49-F238E27FC236}">
                <a16:creationId xmlns:a16="http://schemas.microsoft.com/office/drawing/2014/main" id="{F24AF17C-E451-48F9-A153-E993EFF5DF63}"/>
              </a:ext>
            </a:extLst>
          </p:cNvPr>
          <p:cNvCxnSpPr>
            <a:cxnSpLocks/>
            <a:stCxn id="242" idx="0"/>
          </p:cNvCxnSpPr>
          <p:nvPr/>
        </p:nvCxnSpPr>
        <p:spPr>
          <a:xfrm flipV="1">
            <a:off x="2351200" y="4364092"/>
            <a:ext cx="13319" cy="281840"/>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0" name="四角形: メモ 249">
            <a:extLst>
              <a:ext uri="{FF2B5EF4-FFF2-40B4-BE49-F238E27FC236}">
                <a16:creationId xmlns:a16="http://schemas.microsoft.com/office/drawing/2014/main" id="{93FDBB40-EC5A-4C01-8343-C252007D6B31}"/>
              </a:ext>
            </a:extLst>
          </p:cNvPr>
          <p:cNvSpPr/>
          <p:nvPr/>
        </p:nvSpPr>
        <p:spPr>
          <a:xfrm>
            <a:off x="3148542" y="3290481"/>
            <a:ext cx="1381801" cy="522290"/>
          </a:xfrm>
          <a:prstGeom prst="foldedCorner">
            <a:avLst/>
          </a:prstGeom>
          <a:solidFill>
            <a:srgbClr val="FFE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SP</a:t>
            </a:r>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スキルを装備可能なキャラクターの一覧を表現</a:t>
            </a:r>
          </a:p>
        </p:txBody>
      </p:sp>
      <p:cxnSp>
        <p:nvCxnSpPr>
          <p:cNvPr id="251" name="直線矢印コネクタ 250">
            <a:extLst>
              <a:ext uri="{FF2B5EF4-FFF2-40B4-BE49-F238E27FC236}">
                <a16:creationId xmlns:a16="http://schemas.microsoft.com/office/drawing/2014/main" id="{84EE4C02-5DDE-4357-BE7C-D686BA1AFE6D}"/>
              </a:ext>
            </a:extLst>
          </p:cNvPr>
          <p:cNvCxnSpPr>
            <a:cxnSpLocks/>
            <a:stCxn id="250" idx="0"/>
          </p:cNvCxnSpPr>
          <p:nvPr/>
        </p:nvCxnSpPr>
        <p:spPr>
          <a:xfrm flipH="1" flipV="1">
            <a:off x="3036325" y="3003527"/>
            <a:ext cx="803118" cy="286954"/>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B87C5A8F-9E96-4967-A1F3-3590E82B20EF}"/>
              </a:ext>
            </a:extLst>
          </p:cNvPr>
          <p:cNvCxnSpPr>
            <a:cxnSpLocks/>
          </p:cNvCxnSpPr>
          <p:nvPr/>
        </p:nvCxnSpPr>
        <p:spPr>
          <a:xfrm>
            <a:off x="4608554" y="2698889"/>
            <a:ext cx="516827" cy="2377883"/>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8A2CE1A4-B283-4BAF-898B-776F8D51A9C6}"/>
              </a:ext>
            </a:extLst>
          </p:cNvPr>
          <p:cNvCxnSpPr/>
          <p:nvPr/>
        </p:nvCxnSpPr>
        <p:spPr>
          <a:xfrm>
            <a:off x="9304342" y="4950501"/>
            <a:ext cx="0" cy="284432"/>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C675C076-8FC4-4A79-A996-47D6A564B895}"/>
              </a:ext>
            </a:extLst>
          </p:cNvPr>
          <p:cNvCxnSpPr/>
          <p:nvPr/>
        </p:nvCxnSpPr>
        <p:spPr>
          <a:xfrm>
            <a:off x="11193685" y="5038310"/>
            <a:ext cx="0" cy="31178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4A5A0BD9-526E-4AD7-BA8E-E2747BC5571D}"/>
              </a:ext>
            </a:extLst>
          </p:cNvPr>
          <p:cNvCxnSpPr>
            <a:cxnSpLocks/>
            <a:stCxn id="114" idx="3"/>
          </p:cNvCxnSpPr>
          <p:nvPr/>
        </p:nvCxnSpPr>
        <p:spPr>
          <a:xfrm>
            <a:off x="11063387" y="2315866"/>
            <a:ext cx="0" cy="383023"/>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75" name="テキスト ボックス 274">
            <a:extLst>
              <a:ext uri="{FF2B5EF4-FFF2-40B4-BE49-F238E27FC236}">
                <a16:creationId xmlns:a16="http://schemas.microsoft.com/office/drawing/2014/main" id="{D7F9EA11-A306-4FBA-85F5-6B2F0E81F2C5}"/>
              </a:ext>
            </a:extLst>
          </p:cNvPr>
          <p:cNvSpPr txBox="1"/>
          <p:nvPr/>
        </p:nvSpPr>
        <p:spPr>
          <a:xfrm>
            <a:off x="5151675" y="4785744"/>
            <a:ext cx="1218851" cy="688256"/>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関係元キャラ</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関係先キャラ</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pPr algn="l"/>
            <a:endParaRPr kumimoji="1" lang="ja-JP" altLang="en-US" sz="1000">
              <a:latin typeface="04かんじゅくゴシック" panose="02000600000000000000" pitchFamily="50" charset="-128"/>
              <a:ea typeface="04かんじゅくゴシック" panose="02000600000000000000" pitchFamily="50" charset="-128"/>
            </a:endParaRPr>
          </a:p>
        </p:txBody>
      </p:sp>
      <p:sp>
        <p:nvSpPr>
          <p:cNvPr id="276" name="テキスト ボックス 275">
            <a:extLst>
              <a:ext uri="{FF2B5EF4-FFF2-40B4-BE49-F238E27FC236}">
                <a16:creationId xmlns:a16="http://schemas.microsoft.com/office/drawing/2014/main" id="{874B88F6-CB46-4C99-B902-6C4EF3C3359F}"/>
              </a:ext>
            </a:extLst>
          </p:cNvPr>
          <p:cNvSpPr txBox="1"/>
          <p:nvPr/>
        </p:nvSpPr>
        <p:spPr>
          <a:xfrm>
            <a:off x="8250945" y="5529996"/>
            <a:ext cx="1603571" cy="534368"/>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関係元アーティスト</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関係先アーティスト</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77" name="テキスト ボックス 276">
            <a:extLst>
              <a:ext uri="{FF2B5EF4-FFF2-40B4-BE49-F238E27FC236}">
                <a16:creationId xmlns:a16="http://schemas.microsoft.com/office/drawing/2014/main" id="{86BF4535-75C0-4568-84C4-202BCD310561}"/>
              </a:ext>
            </a:extLst>
          </p:cNvPr>
          <p:cNvSpPr txBox="1"/>
          <p:nvPr/>
        </p:nvSpPr>
        <p:spPr>
          <a:xfrm>
            <a:off x="10421225" y="5643170"/>
            <a:ext cx="1218851" cy="534368"/>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関係元制作者</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関係先制作者</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関係</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94" name="テキスト ボックス 293">
            <a:extLst>
              <a:ext uri="{FF2B5EF4-FFF2-40B4-BE49-F238E27FC236}">
                <a16:creationId xmlns:a16="http://schemas.microsoft.com/office/drawing/2014/main" id="{0D0751FA-DA4E-45D2-BD43-ECDA3E9C9D55}"/>
              </a:ext>
            </a:extLst>
          </p:cNvPr>
          <p:cNvSpPr txBox="1"/>
          <p:nvPr/>
        </p:nvSpPr>
        <p:spPr>
          <a:xfrm>
            <a:off x="8512497" y="3009450"/>
            <a:ext cx="1218851"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アーティスト</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295" name="テキスト ボックス 294">
            <a:extLst>
              <a:ext uri="{FF2B5EF4-FFF2-40B4-BE49-F238E27FC236}">
                <a16:creationId xmlns:a16="http://schemas.microsoft.com/office/drawing/2014/main" id="{D9F74C62-0865-465A-9C56-AA44233B0782}"/>
              </a:ext>
            </a:extLst>
          </p:cNvPr>
          <p:cNvSpPr txBox="1"/>
          <p:nvPr/>
        </p:nvSpPr>
        <p:spPr>
          <a:xfrm>
            <a:off x="10416932" y="3009450"/>
            <a:ext cx="1090610"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譜面制作者</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296" name="テキスト ボックス 295">
            <a:extLst>
              <a:ext uri="{FF2B5EF4-FFF2-40B4-BE49-F238E27FC236}">
                <a16:creationId xmlns:a16="http://schemas.microsoft.com/office/drawing/2014/main" id="{21A3D754-7594-4697-BD5D-E7C564C6C8F2}"/>
              </a:ext>
            </a:extLst>
          </p:cNvPr>
          <p:cNvSpPr txBox="1"/>
          <p:nvPr/>
        </p:nvSpPr>
        <p:spPr>
          <a:xfrm>
            <a:off x="6777333" y="1407998"/>
            <a:ext cx="1218851"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キャラクター</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297" name="テキスト ボックス 296">
            <a:extLst>
              <a:ext uri="{FF2B5EF4-FFF2-40B4-BE49-F238E27FC236}">
                <a16:creationId xmlns:a16="http://schemas.microsoft.com/office/drawing/2014/main" id="{FC61E594-B8F9-4240-ABDF-3C9402735DF5}"/>
              </a:ext>
            </a:extLst>
          </p:cNvPr>
          <p:cNvSpPr txBox="1"/>
          <p:nvPr/>
        </p:nvSpPr>
        <p:spPr>
          <a:xfrm>
            <a:off x="6777333" y="2687922"/>
            <a:ext cx="962370"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レーベル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298" name="テキスト ボックス 297">
            <a:extLst>
              <a:ext uri="{FF2B5EF4-FFF2-40B4-BE49-F238E27FC236}">
                <a16:creationId xmlns:a16="http://schemas.microsoft.com/office/drawing/2014/main" id="{C44F9920-20BC-4B2F-8809-0F35BE69634E}"/>
              </a:ext>
            </a:extLst>
          </p:cNvPr>
          <p:cNvSpPr txBox="1"/>
          <p:nvPr/>
        </p:nvSpPr>
        <p:spPr>
          <a:xfrm>
            <a:off x="6777333" y="3911008"/>
            <a:ext cx="705890"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作品</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311" name="テキスト ボックス 310">
            <a:extLst>
              <a:ext uri="{FF2B5EF4-FFF2-40B4-BE49-F238E27FC236}">
                <a16:creationId xmlns:a16="http://schemas.microsoft.com/office/drawing/2014/main" id="{4A7C856F-2E18-443D-A41B-2819543FD34F}"/>
              </a:ext>
            </a:extLst>
          </p:cNvPr>
          <p:cNvSpPr txBox="1"/>
          <p:nvPr/>
        </p:nvSpPr>
        <p:spPr>
          <a:xfrm>
            <a:off x="1714629" y="1407998"/>
            <a:ext cx="1218851" cy="534368"/>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キャラクター</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習得レベル</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12" name="テキスト ボックス 311">
            <a:extLst>
              <a:ext uri="{FF2B5EF4-FFF2-40B4-BE49-F238E27FC236}">
                <a16:creationId xmlns:a16="http://schemas.microsoft.com/office/drawing/2014/main" id="{EF751862-08B3-4427-963C-EADE6D0AE58D}"/>
              </a:ext>
            </a:extLst>
          </p:cNvPr>
          <p:cNvSpPr txBox="1"/>
          <p:nvPr/>
        </p:nvSpPr>
        <p:spPr>
          <a:xfrm>
            <a:off x="1714629" y="3945154"/>
            <a:ext cx="834130"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取得方法</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313" name="テキスト ボックス 312">
            <a:extLst>
              <a:ext uri="{FF2B5EF4-FFF2-40B4-BE49-F238E27FC236}">
                <a16:creationId xmlns:a16="http://schemas.microsoft.com/office/drawing/2014/main" id="{45779207-7DA1-4C59-82F5-51CFACB87AB7}"/>
              </a:ext>
            </a:extLst>
          </p:cNvPr>
          <p:cNvSpPr txBox="1"/>
          <p:nvPr/>
        </p:nvSpPr>
        <p:spPr>
          <a:xfrm>
            <a:off x="155797" y="3292541"/>
            <a:ext cx="1218851"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効果ジャンル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319" name="テキスト ボックス 318">
            <a:extLst>
              <a:ext uri="{FF2B5EF4-FFF2-40B4-BE49-F238E27FC236}">
                <a16:creationId xmlns:a16="http://schemas.microsoft.com/office/drawing/2014/main" id="{BC70A798-9BD1-4A50-B92A-3BF9D8391F35}"/>
              </a:ext>
            </a:extLst>
          </p:cNvPr>
          <p:cNvSpPr txBox="1"/>
          <p:nvPr/>
        </p:nvSpPr>
        <p:spPr>
          <a:xfrm>
            <a:off x="1714629" y="2801218"/>
            <a:ext cx="1218851" cy="380480"/>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キャラクター</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スキル</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p:txBody>
      </p:sp>
      <p:sp>
        <p:nvSpPr>
          <p:cNvPr id="320" name="テキスト ボックス 319">
            <a:extLst>
              <a:ext uri="{FF2B5EF4-FFF2-40B4-BE49-F238E27FC236}">
                <a16:creationId xmlns:a16="http://schemas.microsoft.com/office/drawing/2014/main" id="{3F35ACD3-7595-49EB-9B86-69A572C6EB03}"/>
              </a:ext>
            </a:extLst>
          </p:cNvPr>
          <p:cNvSpPr txBox="1"/>
          <p:nvPr/>
        </p:nvSpPr>
        <p:spPr>
          <a:xfrm>
            <a:off x="10416932" y="1430870"/>
            <a:ext cx="1098625" cy="842145"/>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楽曲</a:t>
            </a:r>
            <a:r>
              <a:rPr kumimoji="1" lang="en-US" altLang="ja-JP" sz="1000">
                <a:solidFill>
                  <a:schemeClr val="tx1"/>
                </a:solidFill>
                <a:latin typeface="04かんじゅくゴシック" panose="02000600000000000000" pitchFamily="50" charset="-128"/>
                <a:ea typeface="04かんじゅくゴシック" panose="02000600000000000000" pitchFamily="50" charset="-128"/>
              </a:rPr>
              <a:t>ID(FK)</a:t>
            </a: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難易度</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レベル</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譜面制作者表示名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a:p>
            <a:r>
              <a:rPr kumimoji="1" lang="ja-JP" altLang="en-US" sz="1000">
                <a:latin typeface="04かんじゅくゴシック" panose="02000600000000000000" pitchFamily="50" charset="-128"/>
                <a:ea typeface="04かんじゅくゴシック" panose="02000600000000000000" pitchFamily="50" charset="-128"/>
              </a:rPr>
              <a:t>削除譜面フラグ</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27" name="テキスト ボックス 126">
            <a:extLst>
              <a:ext uri="{FF2B5EF4-FFF2-40B4-BE49-F238E27FC236}">
                <a16:creationId xmlns:a16="http://schemas.microsoft.com/office/drawing/2014/main" id="{FDE7AD6A-BE85-4F8A-A588-B9C77C98A439}"/>
              </a:ext>
            </a:extLst>
          </p:cNvPr>
          <p:cNvSpPr txBox="1"/>
          <p:nvPr/>
        </p:nvSpPr>
        <p:spPr>
          <a:xfrm>
            <a:off x="155797" y="4526574"/>
            <a:ext cx="970385" cy="226591"/>
          </a:xfrm>
          <a:prstGeom prst="rect">
            <a:avLst/>
          </a:prstGeom>
          <a:noFill/>
        </p:spPr>
        <p:txBody>
          <a:bodyPr wrap="none" lIns="36000" tIns="36000" rIns="36000" bIns="36000" rtlCol="0">
            <a:spAutoFit/>
          </a:bodyPr>
          <a:lstStyle/>
          <a:p>
            <a:r>
              <a:rPr kumimoji="1" lang="ja-JP" altLang="en-US" sz="1000">
                <a:solidFill>
                  <a:schemeClr val="tx1"/>
                </a:solidFill>
                <a:latin typeface="04かんじゅくゴシック" panose="02000600000000000000" pitchFamily="50" charset="-128"/>
                <a:ea typeface="04かんじゅくゴシック" panose="02000600000000000000" pitchFamily="50" charset="-128"/>
              </a:rPr>
              <a:t>効果ジャンル名</a:t>
            </a:r>
            <a:endParaRPr kumimoji="1" lang="en-US" altLang="ja-JP" sz="1000">
              <a:solidFill>
                <a:schemeClr val="tx1"/>
              </a:solidFill>
              <a:latin typeface="04かんじゅくゴシック" panose="02000600000000000000" pitchFamily="50" charset="-128"/>
              <a:ea typeface="04かんじゅくゴシック" panose="02000600000000000000" pitchFamily="50" charset="-128"/>
            </a:endParaRPr>
          </a:p>
        </p:txBody>
      </p:sp>
    </p:spTree>
    <p:extLst>
      <p:ext uri="{BB962C8B-B14F-4D97-AF65-F5344CB8AC3E}">
        <p14:creationId xmlns:p14="http://schemas.microsoft.com/office/powerpoint/2010/main" val="283930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画面仕様</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64387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6EDA8-B98C-4416-BBC2-26386B2A221E}"/>
              </a:ext>
            </a:extLst>
          </p:cNvPr>
          <p:cNvSpPr>
            <a:spLocks noGrp="1"/>
          </p:cNvSpPr>
          <p:nvPr>
            <p:ph type="title"/>
          </p:nvPr>
        </p:nvSpPr>
        <p:spPr/>
        <p:txBody>
          <a:bodyPr/>
          <a:lstStyle/>
          <a:p>
            <a:r>
              <a:rPr lang="ja-JP" altLang="en-US"/>
              <a:t>画面一覧</a:t>
            </a:r>
            <a:endParaRPr kumimoji="1" lang="ja-JP" altLang="en-US"/>
          </a:p>
        </p:txBody>
      </p:sp>
      <p:graphicFrame>
        <p:nvGraphicFramePr>
          <p:cNvPr id="4" name="表 4">
            <a:extLst>
              <a:ext uri="{FF2B5EF4-FFF2-40B4-BE49-F238E27FC236}">
                <a16:creationId xmlns:a16="http://schemas.microsoft.com/office/drawing/2014/main" id="{6EB43501-3FBE-4BE8-BFC6-A6C18A7DD59E}"/>
              </a:ext>
            </a:extLst>
          </p:cNvPr>
          <p:cNvGraphicFramePr>
            <a:graphicFrameLocks noGrp="1"/>
          </p:cNvGraphicFramePr>
          <p:nvPr>
            <p:ph idx="1"/>
            <p:custDataLst>
              <p:custData r:id="rId1"/>
            </p:custDataLst>
            <p:extLst>
              <p:ext uri="{D42A27DB-BD31-4B8C-83A1-F6EECF244321}">
                <p14:modId xmlns:p14="http://schemas.microsoft.com/office/powerpoint/2010/main" val="201724316"/>
              </p:ext>
            </p:extLst>
          </p:nvPr>
        </p:nvGraphicFramePr>
        <p:xfrm>
          <a:off x="149561" y="993775"/>
          <a:ext cx="11840279" cy="3823200"/>
        </p:xfrm>
        <a:graphic>
          <a:graphicData uri="http://schemas.openxmlformats.org/drawingml/2006/table">
            <a:tbl>
              <a:tblPr firstRow="1" bandRow="1">
                <a:tableStyleId>{D7AC3CCA-C797-4891-BE02-D94E43425B78}</a:tableStyleId>
              </a:tblPr>
              <a:tblGrid>
                <a:gridCol w="746178">
                  <a:extLst>
                    <a:ext uri="{9D8B030D-6E8A-4147-A177-3AD203B41FA5}">
                      <a16:colId xmlns:a16="http://schemas.microsoft.com/office/drawing/2014/main" val="3005985937"/>
                    </a:ext>
                  </a:extLst>
                </a:gridCol>
                <a:gridCol w="1520890">
                  <a:extLst>
                    <a:ext uri="{9D8B030D-6E8A-4147-A177-3AD203B41FA5}">
                      <a16:colId xmlns:a16="http://schemas.microsoft.com/office/drawing/2014/main" val="1785727911"/>
                    </a:ext>
                  </a:extLst>
                </a:gridCol>
                <a:gridCol w="2640563">
                  <a:extLst>
                    <a:ext uri="{9D8B030D-6E8A-4147-A177-3AD203B41FA5}">
                      <a16:colId xmlns:a16="http://schemas.microsoft.com/office/drawing/2014/main" val="542163055"/>
                    </a:ext>
                  </a:extLst>
                </a:gridCol>
                <a:gridCol w="6932648">
                  <a:extLst>
                    <a:ext uri="{9D8B030D-6E8A-4147-A177-3AD203B41FA5}">
                      <a16:colId xmlns:a16="http://schemas.microsoft.com/office/drawing/2014/main" val="633084790"/>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画面</a:t>
                      </a:r>
                      <a:r>
                        <a:rPr kumimoji="1" lang="en-US" altLang="ja-JP" sz="1200">
                          <a:latin typeface="04かんじゅくゴシック" panose="02000600000000000000" pitchFamily="50" charset="-128"/>
                          <a:ea typeface="04かんじゅくゴシック" panose="02000600000000000000" pitchFamily="50" charset="-128"/>
                        </a:rPr>
                        <a:t>ID</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画面の名称</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概要</a:t>
                      </a:r>
                    </a:p>
                  </a:txBody>
                  <a:tcPr marL="36000" marR="36000" marT="36000" marB="36000"/>
                </a:tc>
                <a:extLst>
                  <a:ext uri="{0D108BD9-81ED-4DB2-BD59-A6C34878D82A}">
                    <a16:rowId xmlns:a16="http://schemas.microsoft.com/office/drawing/2014/main" val="3487566890"/>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SL1</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スキルリスト表示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検索フィルタを適用し、指定されたソート順で指定件数のスキルを表示する画面。</a:t>
                      </a:r>
                    </a:p>
                  </a:txBody>
                  <a:tcPr marL="36000" marR="36000" marT="36000" marB="36000"/>
                </a:tc>
                <a:extLst>
                  <a:ext uri="{0D108BD9-81ED-4DB2-BD59-A6C34878D82A}">
                    <a16:rowId xmlns:a16="http://schemas.microsoft.com/office/drawing/2014/main" val="671626723"/>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SL2</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キャラクターリスト表示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検索フィルタを適用し、指定されたソート順で指定件数のキャラクターを表示する画面。</a:t>
                      </a:r>
                    </a:p>
                  </a:txBody>
                  <a:tcPr marL="36000" marR="36000" marT="36000" marB="36000"/>
                </a:tc>
                <a:extLst>
                  <a:ext uri="{0D108BD9-81ED-4DB2-BD59-A6C34878D82A}">
                    <a16:rowId xmlns:a16="http://schemas.microsoft.com/office/drawing/2014/main" val="3376972361"/>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SL3</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楽曲リスト表示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検索フィルタを適用し、指定されたソート順で指定件数の楽曲を表示する画面。</a:t>
                      </a:r>
                    </a:p>
                  </a:txBody>
                  <a:tcPr marL="36000" marR="36000" marT="36000" marB="36000"/>
                </a:tc>
                <a:extLst>
                  <a:ext uri="{0D108BD9-81ED-4DB2-BD59-A6C34878D82A}">
                    <a16:rowId xmlns:a16="http://schemas.microsoft.com/office/drawing/2014/main" val="2421087029"/>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SL4</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アーティストリスト表示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検索フィルタを適用し、指定されたソート順で指定件数のアーティストを表示する画面。</a:t>
                      </a:r>
                    </a:p>
                  </a:txBody>
                  <a:tcPr marL="36000" marR="36000" marT="36000" marB="36000"/>
                </a:tc>
                <a:extLst>
                  <a:ext uri="{0D108BD9-81ED-4DB2-BD59-A6C34878D82A}">
                    <a16:rowId xmlns:a16="http://schemas.microsoft.com/office/drawing/2014/main" val="4069620015"/>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SL5</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譜面製作者リスト表示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検索フィルタを適用し、指定されたソート順で指定件数の譜面製作者を表示する画面。</a:t>
                      </a:r>
                    </a:p>
                  </a:txBody>
                  <a:tcPr marL="36000" marR="36000" marT="36000" marB="36000"/>
                </a:tc>
                <a:extLst>
                  <a:ext uri="{0D108BD9-81ED-4DB2-BD59-A6C34878D82A}">
                    <a16:rowId xmlns:a16="http://schemas.microsoft.com/office/drawing/2014/main" val="1155273709"/>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SL6</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レーベルリスト表示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検索フィルタを適用し、指定されたソート順で指定件数のオリジナル楽曲レーベルを表示する画面</a:t>
                      </a:r>
                    </a:p>
                  </a:txBody>
                  <a:tcPr marL="36000" marR="36000" marT="36000" marB="36000"/>
                </a:tc>
                <a:extLst>
                  <a:ext uri="{0D108BD9-81ED-4DB2-BD59-A6C34878D82A}">
                    <a16:rowId xmlns:a16="http://schemas.microsoft.com/office/drawing/2014/main" val="2074047363"/>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SL7</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リスト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コラボ作品リスト表示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検索フィルタを適用し、指定されたソート順で指定件数のコラボ作品を表示する機能。</a:t>
                      </a:r>
                    </a:p>
                  </a:txBody>
                  <a:tcPr marL="36000" marR="36000" marT="36000" marB="36000"/>
                </a:tc>
                <a:extLst>
                  <a:ext uri="{0D108BD9-81ED-4DB2-BD59-A6C34878D82A}">
                    <a16:rowId xmlns:a16="http://schemas.microsoft.com/office/drawing/2014/main" val="3848432499"/>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SI1</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スキル単体表示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スキルの名前・分類・効果・期待達成ゲージ数・所有キャラクターを表示する画面。</a:t>
                      </a:r>
                    </a:p>
                  </a:txBody>
                  <a:tcPr marL="36000" marR="36000" marT="36000" marB="36000"/>
                </a:tc>
                <a:extLst>
                  <a:ext uri="{0D108BD9-81ED-4DB2-BD59-A6C34878D82A}">
                    <a16:rowId xmlns:a16="http://schemas.microsoft.com/office/drawing/2014/main" val="3515937089"/>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SI2</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キャラクター単体表示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キャラクターの名前・所属レーベル・対応楽曲・所有スキルを表示する画面。</a:t>
                      </a:r>
                    </a:p>
                  </a:txBody>
                  <a:tcPr marL="36000" marR="36000" marT="36000" marB="36000"/>
                </a:tc>
                <a:extLst>
                  <a:ext uri="{0D108BD9-81ED-4DB2-BD59-A6C34878D82A}">
                    <a16:rowId xmlns:a16="http://schemas.microsoft.com/office/drawing/2014/main" val="2105485127"/>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SI3</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楽曲単体表示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楽曲の名前・難易度・アーティスト・譜面製作者・対応キャラクターを表示する画面。</a:t>
                      </a:r>
                    </a:p>
                  </a:txBody>
                  <a:tcPr marL="36000" marR="36000" marT="36000" marB="36000"/>
                </a:tc>
                <a:extLst>
                  <a:ext uri="{0D108BD9-81ED-4DB2-BD59-A6C34878D82A}">
                    <a16:rowId xmlns:a16="http://schemas.microsoft.com/office/drawing/2014/main" val="4159453995"/>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SI4</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アーティスト単体表示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アーティストの名前・関連アーティスト</a:t>
                      </a:r>
                      <a:r>
                        <a:rPr kumimoji="1" lang="en-US" altLang="ja-JP" sz="1200">
                          <a:latin typeface="04かんじゅくゴシック" panose="02000600000000000000" pitchFamily="50" charset="-128"/>
                          <a:ea typeface="04かんじゅくゴシック" panose="02000600000000000000" pitchFamily="50" charset="-128"/>
                        </a:rPr>
                        <a:t>(</a:t>
                      </a:r>
                      <a:r>
                        <a:rPr kumimoji="1" lang="ja-JP" altLang="en-US" sz="1200">
                          <a:latin typeface="04かんじゅくゴシック" panose="02000600000000000000" pitchFamily="50" charset="-128"/>
                          <a:ea typeface="04かんじゅくゴシック" panose="02000600000000000000" pitchFamily="50" charset="-128"/>
                        </a:rPr>
                        <a:t>別名義・コラボレーション</a:t>
                      </a:r>
                      <a:r>
                        <a:rPr kumimoji="1" lang="en-US" altLang="ja-JP" sz="1200">
                          <a:latin typeface="04かんじゅくゴシック" panose="02000600000000000000" pitchFamily="50" charset="-128"/>
                          <a:ea typeface="04かんじゅくゴシック" panose="02000600000000000000" pitchFamily="50" charset="-128"/>
                        </a:rPr>
                        <a:t>)</a:t>
                      </a:r>
                      <a:r>
                        <a:rPr kumimoji="1" lang="ja-JP" altLang="en-US" sz="1200">
                          <a:latin typeface="04かんじゅくゴシック" panose="02000600000000000000" pitchFamily="50" charset="-128"/>
                          <a:ea typeface="04かんじゅくゴシック" panose="02000600000000000000" pitchFamily="50" charset="-128"/>
                        </a:rPr>
                        <a:t>・対応楽曲を表示する画面。</a:t>
                      </a:r>
                    </a:p>
                  </a:txBody>
                  <a:tcPr marL="36000" marR="36000" marT="36000" marB="36000"/>
                </a:tc>
                <a:extLst>
                  <a:ext uri="{0D108BD9-81ED-4DB2-BD59-A6C34878D82A}">
                    <a16:rowId xmlns:a16="http://schemas.microsoft.com/office/drawing/2014/main" val="1856930734"/>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SI5</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譜面製作者単体表示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譜面製作者の名前・対応楽曲を表示する画面。</a:t>
                      </a:r>
                    </a:p>
                  </a:txBody>
                  <a:tcPr marL="36000" marR="36000" marT="36000" marB="36000"/>
                </a:tc>
                <a:extLst>
                  <a:ext uri="{0D108BD9-81ED-4DB2-BD59-A6C34878D82A}">
                    <a16:rowId xmlns:a16="http://schemas.microsoft.com/office/drawing/2014/main" val="1770988424"/>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SI6</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レーベル単体表示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オリジナル楽曲レーベルの名前・対応楽曲・対応キャラクターを表示する画面。</a:t>
                      </a:r>
                    </a:p>
                  </a:txBody>
                  <a:tcPr marL="36000" marR="36000" marT="36000" marB="36000"/>
                </a:tc>
                <a:extLst>
                  <a:ext uri="{0D108BD9-81ED-4DB2-BD59-A6C34878D82A}">
                    <a16:rowId xmlns:a16="http://schemas.microsoft.com/office/drawing/2014/main" val="1109414595"/>
                  </a:ext>
                </a:extLst>
              </a:tr>
              <a:tr h="0">
                <a:tc>
                  <a:txBody>
                    <a:bodyPr/>
                    <a:lstStyle/>
                    <a:p>
                      <a:r>
                        <a:rPr kumimoji="1" lang="en-US" altLang="ja-JP" sz="1200">
                          <a:latin typeface="04かんじゅくゴシック" panose="02000600000000000000" pitchFamily="50" charset="-128"/>
                          <a:ea typeface="04かんじゅくゴシック" panose="02000600000000000000" pitchFamily="50" charset="-128"/>
                        </a:rPr>
                        <a:t>SI7</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アイテム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コラボ作品単体表示</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コラボ作品の名前・対応楽曲・対応キャラクターを表示する画面。</a:t>
                      </a:r>
                    </a:p>
                  </a:txBody>
                  <a:tcPr marL="36000" marR="36000" marT="36000" marB="36000"/>
                </a:tc>
                <a:extLst>
                  <a:ext uri="{0D108BD9-81ED-4DB2-BD59-A6C34878D82A}">
                    <a16:rowId xmlns:a16="http://schemas.microsoft.com/office/drawing/2014/main" val="1301264548"/>
                  </a:ext>
                </a:extLst>
              </a:tr>
            </a:tbl>
          </a:graphicData>
        </a:graphic>
      </p:graphicFrame>
    </p:spTree>
    <p:extLst>
      <p:ext uri="{BB962C8B-B14F-4D97-AF65-F5344CB8AC3E}">
        <p14:creationId xmlns:p14="http://schemas.microsoft.com/office/powerpoint/2010/main" val="1475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業務要件</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198837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システム化目的</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lstStyle/>
          <a:p>
            <a:r>
              <a:rPr lang="ja-JP" altLang="en-US"/>
              <a:t>目的</a:t>
            </a:r>
            <a:endParaRPr lang="en-US" altLang="ja-JP"/>
          </a:p>
          <a:p>
            <a:pPr lvl="1"/>
            <a:r>
              <a:rPr lang="en-US" altLang="ja-JP"/>
              <a:t>Chunithm</a:t>
            </a:r>
            <a:r>
              <a:rPr lang="ja-JP" altLang="en-US"/>
              <a:t>に含まれる各種データ</a:t>
            </a:r>
            <a:r>
              <a:rPr lang="en-US" altLang="ja-JP"/>
              <a:t>(</a:t>
            </a:r>
            <a:r>
              <a:rPr lang="ja-JP" altLang="en-US"/>
              <a:t>スキル・キャラクター・楽曲・アーティスト・譜面製作者</a:t>
            </a:r>
            <a:r>
              <a:rPr lang="en-US" altLang="ja-JP"/>
              <a:t>)</a:t>
            </a:r>
            <a:r>
              <a:rPr lang="ja-JP" altLang="en-US"/>
              <a:t>に対して、迅速に検索・アクセスできるようにすることでプレイ前の調査作業の時間を削減する。</a:t>
            </a:r>
            <a:endParaRPr lang="en-US" altLang="ja-JP"/>
          </a:p>
          <a:p>
            <a:r>
              <a:rPr lang="ja-JP" altLang="en-US"/>
              <a:t>背景</a:t>
            </a:r>
            <a:endParaRPr lang="en-US" altLang="ja-JP"/>
          </a:p>
          <a:p>
            <a:pPr lvl="1"/>
            <a:r>
              <a:rPr lang="ja-JP" altLang="en-US"/>
              <a:t>ゲーム内での絞り込み・ソート機能が貧弱。</a:t>
            </a:r>
            <a:endParaRPr lang="en-US" altLang="ja-JP"/>
          </a:p>
          <a:p>
            <a:pPr lvl="1"/>
            <a:r>
              <a:rPr lang="en-US" altLang="ja-JP"/>
              <a:t>CHUNITHM NET</a:t>
            </a:r>
            <a:r>
              <a:rPr lang="ja-JP" altLang="en-US"/>
              <a:t>はクソ重い</a:t>
            </a:r>
            <a:r>
              <a:rPr lang="en-US" altLang="ja-JP"/>
              <a:t>(</a:t>
            </a:r>
            <a:r>
              <a:rPr lang="ja-JP" altLang="en-US"/>
              <a:t>特にキャラクター</a:t>
            </a:r>
            <a:r>
              <a:rPr lang="en-US" altLang="ja-JP"/>
              <a:t>)</a:t>
            </a:r>
            <a:r>
              <a:rPr lang="ja-JP" altLang="en-US"/>
              <a:t>のでプレイの合間などに見るのはつらい。</a:t>
            </a:r>
            <a:endParaRPr lang="en-US" altLang="ja-JP"/>
          </a:p>
          <a:p>
            <a:pPr lvl="1"/>
            <a:r>
              <a:rPr lang="ja-JP" altLang="en-US"/>
              <a:t>公式サービス</a:t>
            </a:r>
            <a:r>
              <a:rPr lang="en-US" altLang="ja-JP"/>
              <a:t>(</a:t>
            </a:r>
            <a:r>
              <a:rPr lang="ja-JP" altLang="en-US"/>
              <a:t>ゲーム内、</a:t>
            </a:r>
            <a:r>
              <a:rPr lang="en-US" altLang="ja-JP"/>
              <a:t>CHUNITHM NET)</a:t>
            </a:r>
            <a:r>
              <a:rPr lang="ja-JP" altLang="en-US"/>
              <a:t>ではアーティストや譜面製作者で絞り込みできない。</a:t>
            </a:r>
            <a:endParaRPr lang="en-US" altLang="ja-JP"/>
          </a:p>
          <a:p>
            <a:pPr lvl="1"/>
            <a:r>
              <a:rPr lang="en-US" altLang="ja-JP"/>
              <a:t>WIKI</a:t>
            </a:r>
            <a:r>
              <a:rPr lang="ja-JP" altLang="en-US"/>
              <a:t>はアフィ等で表示が遅く、</a:t>
            </a:r>
            <a:r>
              <a:rPr lang="en-US" altLang="ja-JP"/>
              <a:t>UI</a:t>
            </a:r>
            <a:r>
              <a:rPr lang="ja-JP" altLang="en-US"/>
              <a:t>もスマホからは使いにくい。</a:t>
            </a:r>
            <a:endParaRPr lang="en-US" altLang="ja-JP"/>
          </a:p>
          <a:p>
            <a:pPr lvl="1"/>
            <a:r>
              <a:rPr lang="en-US" altLang="ja-JP"/>
              <a:t>WIKI</a:t>
            </a:r>
            <a:r>
              <a:rPr lang="ja-JP" altLang="en-US"/>
              <a:t>は</a:t>
            </a:r>
            <a:r>
              <a:rPr lang="en-US" altLang="ja-JP"/>
              <a:t>1</a:t>
            </a:r>
            <a:r>
              <a:rPr lang="ja-JP" altLang="en-US"/>
              <a:t>ページの容量の関係で、各種データが複数ページに分かれており尚更検索が面倒。</a:t>
            </a:r>
            <a:endParaRPr lang="en-US" altLang="ja-JP"/>
          </a:p>
          <a:p>
            <a:r>
              <a:rPr lang="ja-JP" altLang="en-US"/>
              <a:t>狙い</a:t>
            </a:r>
            <a:endParaRPr lang="en-US" altLang="ja-JP"/>
          </a:p>
          <a:p>
            <a:pPr lvl="1"/>
            <a:r>
              <a:rPr lang="ja-JP" altLang="en-US"/>
              <a:t>各プレイヤーが様々なデータに容易にアクセスできるようになることで、ゲームの遊び方の幅が広がることが狙い。</a:t>
            </a:r>
          </a:p>
        </p:txBody>
      </p:sp>
    </p:spTree>
    <p:extLst>
      <p:ext uri="{BB962C8B-B14F-4D97-AF65-F5344CB8AC3E}">
        <p14:creationId xmlns:p14="http://schemas.microsoft.com/office/powerpoint/2010/main" val="134984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キャラクターリスト表示</a:t>
            </a:r>
            <a:endParaRPr lang="en-US" altLang="ja-JP"/>
          </a:p>
          <a:p>
            <a:pPr lvl="1"/>
            <a:r>
              <a:rPr lang="ja-JP" altLang="en-US"/>
              <a:t>リスト</a:t>
            </a:r>
            <a:endParaRPr lang="en-US" altLang="ja-JP"/>
          </a:p>
          <a:p>
            <a:pPr lvl="2"/>
            <a:r>
              <a:rPr lang="ja-JP" altLang="en-US"/>
              <a:t>リストのキャラクターをタップすると「キャラクター単体表示」に遷移する。</a:t>
            </a:r>
            <a:endParaRPr lang="en-US" altLang="ja-JP"/>
          </a:p>
          <a:p>
            <a:pPr lvl="2"/>
            <a:r>
              <a:rPr lang="ja-JP" altLang="en-US"/>
              <a:t>リスト画面からお気に入りキャラクターに登録できる。</a:t>
            </a:r>
            <a:endParaRPr lang="en-US" altLang="ja-JP"/>
          </a:p>
          <a:p>
            <a:pPr lvl="1"/>
            <a:r>
              <a:rPr lang="ja-JP" altLang="en-US"/>
              <a:t>絞り込み</a:t>
            </a:r>
            <a:endParaRPr lang="en-US" altLang="ja-JP"/>
          </a:p>
          <a:p>
            <a:pPr lvl="2"/>
            <a:r>
              <a:rPr lang="ja-JP" altLang="en-US"/>
              <a:t>レーベル・作品・追加バージョン</a:t>
            </a:r>
            <a:r>
              <a:rPr lang="en-US" altLang="ja-JP"/>
              <a:t>(</a:t>
            </a:r>
            <a:r>
              <a:rPr lang="ja-JP" altLang="en-US"/>
              <a:t>無印・</a:t>
            </a:r>
            <a:r>
              <a:rPr lang="en-US" altLang="ja-JP"/>
              <a:t>AMAZON</a:t>
            </a:r>
            <a:r>
              <a:rPr lang="ja-JP" altLang="en-US"/>
              <a:t>等</a:t>
            </a:r>
            <a:r>
              <a:rPr lang="en-US" altLang="ja-JP"/>
              <a:t>)</a:t>
            </a:r>
            <a:r>
              <a:rPr lang="ja-JP" altLang="en-US"/>
              <a:t>別に絞り込み。</a:t>
            </a:r>
            <a:endParaRPr lang="en-US" altLang="ja-JP"/>
          </a:p>
          <a:p>
            <a:pPr lvl="2"/>
            <a:r>
              <a:rPr lang="ja-JP" altLang="en-US"/>
              <a:t>キャラクター属性</a:t>
            </a:r>
            <a:r>
              <a:rPr lang="en-US" altLang="ja-JP"/>
              <a:t>(</a:t>
            </a:r>
            <a:r>
              <a:rPr lang="ja-JP" altLang="en-US"/>
              <a:t>高校生・ドラゴン・ロボット・妖怪等</a:t>
            </a:r>
            <a:r>
              <a:rPr lang="en-US" altLang="ja-JP"/>
              <a:t>)</a:t>
            </a:r>
            <a:r>
              <a:rPr lang="ja-JP" altLang="en-US"/>
              <a:t>による絞り込み。</a:t>
            </a:r>
            <a:endParaRPr lang="en-US" altLang="ja-JP"/>
          </a:p>
          <a:p>
            <a:pPr lvl="2"/>
            <a:r>
              <a:rPr lang="ja-JP" altLang="en-US"/>
              <a:t>汎用スキル・</a:t>
            </a:r>
            <a:r>
              <a:rPr lang="en-US" altLang="ja-JP"/>
              <a:t>SP</a:t>
            </a:r>
            <a:r>
              <a:rPr lang="ja-JP" altLang="en-US"/>
              <a:t>スキル所持有無による絞り込み。</a:t>
            </a:r>
            <a:endParaRPr lang="en-US" altLang="ja-JP"/>
          </a:p>
          <a:p>
            <a:pPr lvl="2"/>
            <a:r>
              <a:rPr lang="ja-JP" altLang="en-US"/>
              <a:t>進化キャラクター</a:t>
            </a:r>
            <a:r>
              <a:rPr lang="en-US" altLang="ja-JP"/>
              <a:t>(SP</a:t>
            </a:r>
            <a:r>
              <a:rPr lang="ja-JP" altLang="en-US"/>
              <a:t>スキル装備でグラフィック変化</a:t>
            </a:r>
            <a:r>
              <a:rPr lang="en-US" altLang="ja-JP"/>
              <a:t>)</a:t>
            </a:r>
            <a:r>
              <a:rPr lang="ja-JP" altLang="en-US"/>
              <a:t>であるかどうかによる絞り込み。</a:t>
            </a:r>
            <a:endParaRPr lang="en-US" altLang="ja-JP"/>
          </a:p>
          <a:p>
            <a:pPr lvl="2"/>
            <a:r>
              <a:rPr lang="ja-JP" altLang="en-US"/>
              <a:t>所有スキル</a:t>
            </a:r>
            <a:r>
              <a:rPr lang="en-US" altLang="ja-JP"/>
              <a:t>(</a:t>
            </a:r>
            <a:r>
              <a:rPr lang="ja-JP" altLang="en-US"/>
              <a:t>レベルアップ習得または装備可能</a:t>
            </a:r>
            <a:r>
              <a:rPr lang="en-US" altLang="ja-JP"/>
              <a:t>SP</a:t>
            </a:r>
            <a:r>
              <a:rPr lang="ja-JP" altLang="en-US"/>
              <a:t>スキル</a:t>
            </a:r>
            <a:r>
              <a:rPr lang="en-US" altLang="ja-JP"/>
              <a:t>)</a:t>
            </a:r>
            <a:r>
              <a:rPr lang="ja-JP" altLang="en-US"/>
              <a:t>の分類</a:t>
            </a:r>
            <a:r>
              <a:rPr lang="en-US" altLang="ja-JP"/>
              <a:t>(BOOST</a:t>
            </a:r>
            <a:r>
              <a:rPr lang="ja-JP" altLang="en-US"/>
              <a:t>・</a:t>
            </a:r>
            <a:r>
              <a:rPr lang="en-US" altLang="ja-JP"/>
              <a:t>ABSOLUTE</a:t>
            </a:r>
            <a:r>
              <a:rPr lang="ja-JP" altLang="en-US"/>
              <a:t>等</a:t>
            </a:r>
            <a:r>
              <a:rPr lang="en-US" altLang="ja-JP"/>
              <a:t>)</a:t>
            </a:r>
            <a:r>
              <a:rPr lang="ja-JP" altLang="en-US"/>
              <a:t>による絞り込み。</a:t>
            </a:r>
            <a:endParaRPr lang="en-US" altLang="ja-JP"/>
          </a:p>
          <a:p>
            <a:pPr lvl="2"/>
            <a:r>
              <a:rPr lang="ja-JP" altLang="en-US"/>
              <a:t>キャラクター名・イラストレーター名・職業に含まれる語句をテキストで指定し、部分一致検索が行える。</a:t>
            </a:r>
            <a:endParaRPr lang="en-US" altLang="ja-JP"/>
          </a:p>
          <a:p>
            <a:pPr lvl="2"/>
            <a:r>
              <a:rPr lang="ja-JP" altLang="en-US"/>
              <a:t>お気に入り設定ができ、それによるフィルタリングができる。</a:t>
            </a:r>
            <a:endParaRPr lang="en-US" altLang="ja-JP"/>
          </a:p>
          <a:p>
            <a:pPr lvl="3"/>
            <a:r>
              <a:rPr lang="ja-JP" altLang="en-US"/>
              <a:t>指定したお気に入りはブラウザを閉じてもデータを保持する。</a:t>
            </a:r>
            <a:endParaRPr lang="en-US" altLang="ja-JP"/>
          </a:p>
        </p:txBody>
      </p:sp>
    </p:spTree>
    <p:extLst>
      <p:ext uri="{BB962C8B-B14F-4D97-AF65-F5344CB8AC3E}">
        <p14:creationId xmlns:p14="http://schemas.microsoft.com/office/powerpoint/2010/main" val="316392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キャラクターリスト表示</a:t>
            </a:r>
            <a:endParaRPr lang="en-US" altLang="ja-JP"/>
          </a:p>
          <a:p>
            <a:pPr lvl="1"/>
            <a:r>
              <a:rPr lang="ja-JP" altLang="en-US"/>
              <a:t>ソート</a:t>
            </a:r>
            <a:endParaRPr lang="en-US" altLang="ja-JP"/>
          </a:p>
          <a:p>
            <a:pPr lvl="2"/>
            <a:r>
              <a:rPr lang="ja-JP" altLang="en-US"/>
              <a:t>ソート基準を</a:t>
            </a:r>
            <a:r>
              <a:rPr lang="en-US" altLang="ja-JP"/>
              <a:t>2</a:t>
            </a:r>
            <a:r>
              <a:rPr lang="ja-JP" altLang="en-US"/>
              <a:t>段階に設定できる</a:t>
            </a:r>
            <a:r>
              <a:rPr lang="en-US" altLang="ja-JP"/>
              <a:t>(</a:t>
            </a:r>
            <a:r>
              <a:rPr lang="ja-JP" altLang="en-US"/>
              <a:t>作品順→名前順など</a:t>
            </a:r>
            <a:r>
              <a:rPr lang="en-US" altLang="ja-JP"/>
              <a:t>)</a:t>
            </a:r>
            <a:r>
              <a:rPr lang="ja-JP" altLang="en-US"/>
              <a:t>。</a:t>
            </a:r>
            <a:r>
              <a:rPr lang="en-US" altLang="ja-JP"/>
              <a:t>※</a:t>
            </a:r>
            <a:r>
              <a:rPr lang="ja-JP" altLang="en-US"/>
              <a:t>オンゲキ方式</a:t>
            </a:r>
            <a:endParaRPr lang="en-US" altLang="ja-JP"/>
          </a:p>
          <a:p>
            <a:pPr lvl="2"/>
            <a:r>
              <a:rPr lang="ja-JP" altLang="en-US"/>
              <a:t>ソート基準は、名前順・バージョン順</a:t>
            </a:r>
            <a:r>
              <a:rPr lang="en-US" altLang="ja-JP"/>
              <a:t>(</a:t>
            </a:r>
            <a:r>
              <a:rPr lang="ja-JP" altLang="en-US"/>
              <a:t>追加順</a:t>
            </a:r>
            <a:r>
              <a:rPr lang="en-US" altLang="ja-JP"/>
              <a:t>)</a:t>
            </a:r>
            <a:r>
              <a:rPr lang="ja-JP" altLang="en-US"/>
              <a:t>・レーベル順・作品順・汎用スキル所持順</a:t>
            </a:r>
            <a:r>
              <a:rPr lang="en-US" altLang="ja-JP"/>
              <a:t>(※)</a:t>
            </a:r>
            <a:r>
              <a:rPr lang="ja-JP" altLang="en-US"/>
              <a:t>・</a:t>
            </a:r>
            <a:r>
              <a:rPr lang="en-US" altLang="ja-JP"/>
              <a:t>SP</a:t>
            </a:r>
            <a:r>
              <a:rPr lang="ja-JP" altLang="en-US"/>
              <a:t>スキル所持順・進化キャラクター順・イラストレーター順・お気に入り登録順の計</a:t>
            </a:r>
            <a:r>
              <a:rPr lang="en-US" altLang="ja-JP"/>
              <a:t>9</a:t>
            </a:r>
            <a:r>
              <a:rPr lang="ja-JP" altLang="en-US"/>
              <a:t>種類とする。</a:t>
            </a:r>
            <a:endParaRPr lang="en-US" altLang="ja-JP"/>
          </a:p>
          <a:p>
            <a:pPr lvl="3"/>
            <a:r>
              <a:rPr lang="ja-JP" altLang="en-US"/>
              <a:t>汎用スキル所持順は「限界突破の証」「真・限界突破の証」は含まない。</a:t>
            </a:r>
            <a:endParaRPr lang="en-US" altLang="ja-JP"/>
          </a:p>
          <a:p>
            <a:pPr lvl="2"/>
            <a:r>
              <a:rPr lang="ja-JP" altLang="en-US"/>
              <a:t>次のフィルタの先頭・前のフィルタの末尾にジャンプする機能を提供。</a:t>
            </a:r>
            <a:r>
              <a:rPr lang="en-US" altLang="ja-JP"/>
              <a:t>※</a:t>
            </a:r>
            <a:r>
              <a:rPr lang="ja-JP" altLang="en-US"/>
              <a:t>ゲーム内のソート機能と同じ。</a:t>
            </a:r>
            <a:endParaRPr lang="en-US" altLang="ja-JP"/>
          </a:p>
        </p:txBody>
      </p:sp>
    </p:spTree>
    <p:extLst>
      <p:ext uri="{BB962C8B-B14F-4D97-AF65-F5344CB8AC3E}">
        <p14:creationId xmlns:p14="http://schemas.microsoft.com/office/powerpoint/2010/main" val="340650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lnSpcReduction="10000"/>
          </a:bodyPr>
          <a:lstStyle/>
          <a:p>
            <a:r>
              <a:rPr lang="ja-JP" altLang="en-US"/>
              <a:t>キャラクター単体表示</a:t>
            </a:r>
            <a:endParaRPr lang="en-US" altLang="ja-JP"/>
          </a:p>
          <a:p>
            <a:pPr lvl="1"/>
            <a:r>
              <a:rPr lang="ja-JP" altLang="en-US"/>
              <a:t>表示内容</a:t>
            </a:r>
            <a:endParaRPr lang="en-US" altLang="ja-JP"/>
          </a:p>
          <a:p>
            <a:pPr lvl="2"/>
            <a:r>
              <a:rPr lang="ja-JP" altLang="en-US"/>
              <a:t>名前・年齢・職業・イラストレーターが確認できる。</a:t>
            </a:r>
            <a:endParaRPr lang="en-US" altLang="ja-JP"/>
          </a:p>
          <a:p>
            <a:pPr lvl="3"/>
            <a:r>
              <a:rPr lang="ja-JP" altLang="en-US"/>
              <a:t>進化キャラクターである場合は、進化キャラクターの名前とその条件を表示する。</a:t>
            </a:r>
            <a:endParaRPr lang="en-US" altLang="ja-JP"/>
          </a:p>
          <a:p>
            <a:pPr lvl="2"/>
            <a:r>
              <a:rPr lang="ja-JP" altLang="en-US"/>
              <a:t>データ上は別キャラクターだが、同一であるキャラクターを調べられる</a:t>
            </a:r>
            <a:r>
              <a:rPr lang="en-US" altLang="ja-JP"/>
              <a:t>(</a:t>
            </a:r>
            <a:r>
              <a:rPr lang="ja-JP" altLang="en-US"/>
              <a:t>イロドリミドリのキャラなど</a:t>
            </a:r>
            <a:r>
              <a:rPr lang="en-US" altLang="ja-JP"/>
              <a:t>)</a:t>
            </a:r>
            <a:r>
              <a:rPr lang="ja-JP" altLang="en-US"/>
              <a:t>。</a:t>
            </a:r>
            <a:endParaRPr lang="en-US" altLang="ja-JP"/>
          </a:p>
          <a:p>
            <a:pPr lvl="2"/>
            <a:r>
              <a:rPr lang="ja-JP" altLang="en-US"/>
              <a:t>そのキャラクターが含まれるグループを表したキャラクター、またはグループを表したキャラクターに含まれる個別キャラクターを調べられる。</a:t>
            </a:r>
            <a:endParaRPr lang="en-US" altLang="ja-JP"/>
          </a:p>
          <a:p>
            <a:pPr lvl="2"/>
            <a:r>
              <a:rPr lang="ja-JP" altLang="en-US"/>
              <a:t>キャラクターが属するグループ</a:t>
            </a:r>
            <a:r>
              <a:rPr lang="en-US" altLang="ja-JP"/>
              <a:t>(</a:t>
            </a:r>
            <a:r>
              <a:rPr lang="ja-JP" altLang="en-US"/>
              <a:t>シンセ研・</a:t>
            </a:r>
            <a:r>
              <a:rPr lang="en-US" altLang="ja-JP"/>
              <a:t>MIA</a:t>
            </a:r>
            <a:r>
              <a:rPr lang="ja-JP" altLang="en-US"/>
              <a:t>等</a:t>
            </a:r>
            <a:r>
              <a:rPr lang="en-US" altLang="ja-JP"/>
              <a:t>)</a:t>
            </a:r>
            <a:r>
              <a:rPr lang="ja-JP" altLang="en-US"/>
              <a:t>を調べられる。</a:t>
            </a:r>
            <a:endParaRPr lang="en-US" altLang="ja-JP"/>
          </a:p>
          <a:p>
            <a:pPr lvl="2"/>
            <a:r>
              <a:rPr lang="ja-JP" altLang="en-US"/>
              <a:t>レベルアップで習得するスキルを確認できる。</a:t>
            </a:r>
            <a:endParaRPr lang="en-US" altLang="ja-JP"/>
          </a:p>
          <a:p>
            <a:pPr lvl="2"/>
            <a:r>
              <a:rPr lang="ja-JP" altLang="en-US"/>
              <a:t>装備可能な</a:t>
            </a:r>
            <a:r>
              <a:rPr lang="en-US" altLang="ja-JP"/>
              <a:t>SP</a:t>
            </a:r>
            <a:r>
              <a:rPr lang="ja-JP" altLang="en-US"/>
              <a:t>スキルを確認できる。</a:t>
            </a:r>
            <a:endParaRPr lang="en-US" altLang="ja-JP"/>
          </a:p>
          <a:p>
            <a:pPr lvl="2"/>
            <a:r>
              <a:rPr lang="ja-JP" altLang="en-US"/>
              <a:t>対応楽曲・所属レーベル・所属作品があれば、それを確認できる。</a:t>
            </a:r>
            <a:endParaRPr lang="en-US" altLang="ja-JP"/>
          </a:p>
          <a:p>
            <a:pPr lvl="1"/>
            <a:r>
              <a:rPr lang="ja-JP" altLang="en-US"/>
              <a:t>ジャンプ</a:t>
            </a:r>
            <a:endParaRPr lang="en-US" altLang="ja-JP"/>
          </a:p>
          <a:p>
            <a:pPr lvl="2"/>
            <a:r>
              <a:rPr lang="ja-JP" altLang="en-US"/>
              <a:t>単体表示画面に表示された、関連キャラクター・楽曲・レーベル・作品・スキル・イラストレーターの単体表示にジャンプできる。</a:t>
            </a:r>
            <a:endParaRPr lang="en-US" altLang="ja-JP"/>
          </a:p>
          <a:p>
            <a:pPr lvl="1"/>
            <a:r>
              <a:rPr lang="ja-JP" altLang="en-US"/>
              <a:t>キャラクターをお気に入りに登録できる。</a:t>
            </a:r>
            <a:endParaRPr lang="en-US" altLang="ja-JP"/>
          </a:p>
        </p:txBody>
      </p:sp>
    </p:spTree>
    <p:extLst>
      <p:ext uri="{BB962C8B-B14F-4D97-AF65-F5344CB8AC3E}">
        <p14:creationId xmlns:p14="http://schemas.microsoft.com/office/powerpoint/2010/main" val="42810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スキル</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スキルリスト表示</a:t>
            </a:r>
            <a:endParaRPr lang="en-US" altLang="ja-JP"/>
          </a:p>
          <a:p>
            <a:pPr lvl="1"/>
            <a:r>
              <a:rPr lang="ja-JP" altLang="en-US"/>
              <a:t>リスト</a:t>
            </a:r>
            <a:endParaRPr lang="en-US" altLang="ja-JP"/>
          </a:p>
          <a:p>
            <a:pPr lvl="2"/>
            <a:r>
              <a:rPr lang="ja-JP" altLang="en-US"/>
              <a:t>リストのスキルをタップすると「スキル単体表示」に遷移する。</a:t>
            </a:r>
            <a:endParaRPr lang="en-US" altLang="ja-JP"/>
          </a:p>
          <a:p>
            <a:pPr lvl="2"/>
            <a:r>
              <a:rPr lang="ja-JP" altLang="en-US"/>
              <a:t>リスト画面からお気に入りスキルを登録できる。</a:t>
            </a:r>
            <a:endParaRPr lang="en-US" altLang="ja-JP"/>
          </a:p>
          <a:p>
            <a:pPr lvl="1"/>
            <a:r>
              <a:rPr lang="ja-JP" altLang="en-US"/>
              <a:t>絞り込み</a:t>
            </a:r>
            <a:endParaRPr lang="en-US" altLang="ja-JP"/>
          </a:p>
          <a:p>
            <a:pPr lvl="2"/>
            <a:r>
              <a:rPr lang="ja-JP" altLang="en-US"/>
              <a:t>スキルタイプ</a:t>
            </a:r>
            <a:r>
              <a:rPr lang="en-US" altLang="ja-JP"/>
              <a:t>(BOOST</a:t>
            </a:r>
            <a:r>
              <a:rPr lang="ja-JP" altLang="en-US"/>
              <a:t>・</a:t>
            </a:r>
            <a:r>
              <a:rPr lang="en-US" altLang="ja-JP"/>
              <a:t>ABSOLUTE</a:t>
            </a:r>
            <a:r>
              <a:rPr lang="ja-JP" altLang="en-US"/>
              <a:t>等</a:t>
            </a:r>
            <a:r>
              <a:rPr lang="en-US" altLang="ja-JP"/>
              <a:t>)</a:t>
            </a:r>
            <a:r>
              <a:rPr lang="ja-JP" altLang="en-US"/>
              <a:t>による絞り込み。</a:t>
            </a:r>
            <a:endParaRPr lang="en-US" altLang="ja-JP"/>
          </a:p>
          <a:p>
            <a:pPr lvl="2"/>
            <a:r>
              <a:rPr lang="ja-JP" altLang="en-US"/>
              <a:t>汎用スキルまたは</a:t>
            </a:r>
            <a:r>
              <a:rPr lang="en-US" altLang="ja-JP"/>
              <a:t>SP</a:t>
            </a:r>
            <a:r>
              <a:rPr lang="ja-JP" altLang="en-US"/>
              <a:t>スキルの絞り込み。</a:t>
            </a:r>
            <a:endParaRPr lang="en-US" altLang="ja-JP"/>
          </a:p>
          <a:p>
            <a:pPr lvl="2"/>
            <a:r>
              <a:rPr lang="ja-JP" altLang="en-US"/>
              <a:t>最大達成ゲージ本数</a:t>
            </a:r>
            <a:r>
              <a:rPr lang="en-US" altLang="ja-JP"/>
              <a:t>(4</a:t>
            </a:r>
            <a:r>
              <a:rPr lang="ja-JP" altLang="en-US"/>
              <a:t>本～</a:t>
            </a:r>
            <a:r>
              <a:rPr lang="en-US" altLang="ja-JP"/>
              <a:t>10</a:t>
            </a:r>
            <a:r>
              <a:rPr lang="ja-JP" altLang="en-US"/>
              <a:t>本</a:t>
            </a:r>
            <a:r>
              <a:rPr lang="en-US" altLang="ja-JP"/>
              <a:t>)</a:t>
            </a:r>
            <a:r>
              <a:rPr lang="ja-JP" altLang="en-US"/>
              <a:t>による絞り込み。</a:t>
            </a:r>
            <a:endParaRPr lang="en-US" altLang="ja-JP"/>
          </a:p>
          <a:p>
            <a:pPr lvl="2"/>
            <a:r>
              <a:rPr lang="ja-JP" altLang="en-US"/>
              <a:t>スキル効果分類</a:t>
            </a:r>
            <a:r>
              <a:rPr lang="en-US" altLang="ja-JP"/>
              <a:t>(</a:t>
            </a:r>
            <a:r>
              <a:rPr lang="ja-JP" altLang="en-US"/>
              <a:t>別表</a:t>
            </a:r>
            <a:r>
              <a:rPr lang="en-US" altLang="ja-JP"/>
              <a:t>)</a:t>
            </a:r>
            <a:r>
              <a:rPr lang="ja-JP" altLang="en-US"/>
              <a:t>による絞り込み。</a:t>
            </a:r>
            <a:endParaRPr lang="en-US" altLang="ja-JP"/>
          </a:p>
          <a:p>
            <a:pPr lvl="3"/>
            <a:r>
              <a:rPr lang="ja-JP" altLang="en-US"/>
              <a:t>複数の効果分類を同時に選択でき、その場合は</a:t>
            </a:r>
            <a:r>
              <a:rPr lang="en-US" altLang="ja-JP"/>
              <a:t>AND</a:t>
            </a:r>
            <a:r>
              <a:rPr lang="ja-JP" altLang="en-US"/>
              <a:t>検索になる。</a:t>
            </a:r>
            <a:endParaRPr lang="en-US" altLang="ja-JP"/>
          </a:p>
          <a:p>
            <a:pPr lvl="2"/>
            <a:r>
              <a:rPr lang="ja-JP" altLang="en-US"/>
              <a:t>お気に入り設定ができ、それによるフィルタリングができる。</a:t>
            </a:r>
            <a:endParaRPr lang="en-US" altLang="ja-JP"/>
          </a:p>
          <a:p>
            <a:pPr lvl="3"/>
            <a:r>
              <a:rPr lang="ja-JP" altLang="en-US"/>
              <a:t>指定したお気に入りはブラウザを閉じてもデータを保持する。</a:t>
            </a:r>
            <a:endParaRPr lang="en-US" altLang="ja-JP"/>
          </a:p>
        </p:txBody>
      </p:sp>
    </p:spTree>
    <p:extLst>
      <p:ext uri="{BB962C8B-B14F-4D97-AF65-F5344CB8AC3E}">
        <p14:creationId xmlns:p14="http://schemas.microsoft.com/office/powerpoint/2010/main" val="127375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561836142"/>
              </p:ext>
            </p:extLst>
          </p:nvPr>
        </p:nvGraphicFramePr>
        <p:xfrm>
          <a:off x="423863" y="993775"/>
          <a:ext cx="11355385" cy="509760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カウントダウン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「一定回数～」を含む。</a:t>
                      </a:r>
                    </a:p>
                  </a:txBody>
                  <a:tcPr marL="36000" marR="36000" marT="36000" marB="36000"/>
                </a:tc>
                <a:extLst>
                  <a:ext uri="{0D108BD9-81ED-4DB2-BD59-A6C34878D82A}">
                    <a16:rowId xmlns:a16="http://schemas.microsoft.com/office/drawing/2014/main" val="3343033948"/>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カウントアップ</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71505230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タイミング</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ゲーム開始時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164453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44959142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一定時間経過時</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1/3</a:t>
                      </a:r>
                      <a:r>
                        <a:rPr kumimoji="1" lang="ja-JP" altLang="en-US" sz="1200">
                          <a:latin typeface="04かんじゅくゴシック" panose="02000600000000000000" pitchFamily="50" charset="-128"/>
                          <a:ea typeface="04かんじゅくゴシック" panose="02000600000000000000" pitchFamily="50" charset="-128"/>
                        </a:rPr>
                        <a:t>経過時・</a:t>
                      </a:r>
                      <a:r>
                        <a:rPr kumimoji="1" lang="en-US" altLang="ja-JP" sz="1200">
                          <a:latin typeface="04かんじゅくゴシック" panose="02000600000000000000" pitchFamily="50" charset="-128"/>
                          <a:ea typeface="04かんじゅくゴシック" panose="02000600000000000000" pitchFamily="50" charset="-128"/>
                        </a:rPr>
                        <a:t>1/2</a:t>
                      </a:r>
                      <a:r>
                        <a:rPr kumimoji="1" lang="ja-JP" altLang="en-US" sz="1200">
                          <a:latin typeface="04かんじゅくゴシック" panose="02000600000000000000" pitchFamily="50" charset="-128"/>
                          <a:ea typeface="04かんじゅくゴシック" panose="02000600000000000000" pitchFamily="50" charset="-128"/>
                        </a:rPr>
                        <a:t>経過時など</a:t>
                      </a:r>
                    </a:p>
                  </a:txBody>
                  <a:tcPr marL="36000" marR="36000" marT="36000" marB="36000"/>
                </a:tc>
                <a:extLst>
                  <a:ext uri="{0D108BD9-81ED-4DB2-BD59-A6C34878D82A}">
                    <a16:rowId xmlns:a16="http://schemas.microsoft.com/office/drawing/2014/main" val="89519079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一定時間ごと</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949532864"/>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JUSTICE-CRITICAL</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以上」などは対象外。</a:t>
                      </a:r>
                    </a:p>
                  </a:txBody>
                  <a:tcPr marL="36000" marR="36000" marT="36000" marB="36000"/>
                </a:tc>
                <a:extLst>
                  <a:ext uri="{0D108BD9-81ED-4DB2-BD59-A6C34878D82A}">
                    <a16:rowId xmlns:a16="http://schemas.microsoft.com/office/drawing/2014/main" val="2814636521"/>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JUSTICE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以上」などは対象外。</a:t>
                      </a:r>
                    </a:p>
                  </a:txBody>
                  <a:tcPr marL="36000" marR="36000" marT="36000" marB="36000"/>
                </a:tc>
                <a:extLst>
                  <a:ext uri="{0D108BD9-81ED-4DB2-BD59-A6C34878D82A}">
                    <a16:rowId xmlns:a16="http://schemas.microsoft.com/office/drawing/2014/main" val="226335202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ATTACK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以下」などは対象外。</a:t>
                      </a:r>
                    </a:p>
                  </a:txBody>
                  <a:tcPr marL="36000" marR="36000" marT="36000" marB="36000"/>
                </a:tc>
                <a:extLst>
                  <a:ext uri="{0D108BD9-81ED-4DB2-BD59-A6C34878D82A}">
                    <a16:rowId xmlns:a16="http://schemas.microsoft.com/office/drawing/2014/main" val="367060038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MISS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以下」などは対象外。</a:t>
                      </a:r>
                    </a:p>
                  </a:txBody>
                  <a:tcPr marL="36000" marR="36000" marT="36000" marB="36000"/>
                </a:tc>
                <a:extLst>
                  <a:ext uri="{0D108BD9-81ED-4DB2-BD59-A6C34878D82A}">
                    <a16:rowId xmlns:a16="http://schemas.microsoft.com/office/drawing/2014/main" val="401460967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成功時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28700783"/>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スコア</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382844086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337089157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SSS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SSS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16796276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理論値</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スキル効果に「</a:t>
                      </a:r>
                      <a:r>
                        <a:rPr kumimoji="1" lang="en-US" altLang="ja-JP" sz="1200">
                          <a:latin typeface="04かんじゅくゴシック" panose="02000600000000000000" pitchFamily="50" charset="-128"/>
                          <a:ea typeface="04かんじゅくゴシック" panose="02000600000000000000" pitchFamily="50" charset="-128"/>
                        </a:rPr>
                        <a:t>1010000</a:t>
                      </a:r>
                      <a:r>
                        <a:rPr kumimoji="1" lang="ja-JP" altLang="en-US" sz="1200">
                          <a:latin typeface="04かんじゅくゴシック" panose="02000600000000000000" pitchFamily="50" charset="-128"/>
                          <a:ea typeface="04かんじゅくゴシック" panose="02000600000000000000" pitchFamily="50" charset="-128"/>
                        </a:rPr>
                        <a:t>点」と記載されているもの。</a:t>
                      </a:r>
                    </a:p>
                  </a:txBody>
                  <a:tcPr marL="36000" marR="36000" marT="36000" marB="36000"/>
                </a:tc>
                <a:extLst>
                  <a:ext uri="{0D108BD9-81ED-4DB2-BD59-A6C34878D82A}">
                    <a16:rowId xmlns:a16="http://schemas.microsoft.com/office/drawing/2014/main" val="61421603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コンボ</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一定コンボ達成</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ゲーム終了時に特定のコンボ数達成を条件に効果を発揮するもの。</a:t>
                      </a:r>
                    </a:p>
                  </a:txBody>
                  <a:tcPr marL="36000" marR="36000" marT="36000" marB="36000"/>
                </a:tc>
                <a:extLst>
                  <a:ext uri="{0D108BD9-81ED-4DB2-BD59-A6C34878D82A}">
                    <a16:rowId xmlns:a16="http://schemas.microsoft.com/office/drawing/2014/main" val="41460909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一定コンボごと</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ゲーム中に特定のコンボ数になった時に即座に発動するもの。</a:t>
                      </a:r>
                    </a:p>
                  </a:txBody>
                  <a:tcPr marL="36000" marR="36000" marT="36000" marB="36000"/>
                </a:tc>
                <a:extLst>
                  <a:ext uri="{0D108BD9-81ED-4DB2-BD59-A6C34878D82A}">
                    <a16:rowId xmlns:a16="http://schemas.microsoft.com/office/drawing/2014/main" val="350413606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COMBO</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COMBO</a:t>
                      </a:r>
                      <a:r>
                        <a:rPr kumimoji="1" lang="ja-JP" altLang="en-US" sz="1200">
                          <a:latin typeface="04かんじゅくゴシック" panose="02000600000000000000" pitchFamily="50" charset="-128"/>
                          <a:ea typeface="04かんじゅくゴシック" panose="02000600000000000000" pitchFamily="50" charset="-128"/>
                        </a:rPr>
                        <a:t>達成時に発動するもの。</a:t>
                      </a:r>
                    </a:p>
                  </a:txBody>
                  <a:tcPr marL="36000" marR="36000" marT="36000" marB="36000"/>
                </a:tc>
                <a:extLst>
                  <a:ext uri="{0D108BD9-81ED-4DB2-BD59-A6C34878D82A}">
                    <a16:rowId xmlns:a16="http://schemas.microsoft.com/office/drawing/2014/main" val="291334189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ALL JUSTICE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ALL JUSTICE</a:t>
                      </a:r>
                      <a:r>
                        <a:rPr kumimoji="1" lang="ja-JP" altLang="en-US" sz="1200">
                          <a:latin typeface="04かんじゅくゴシック" panose="02000600000000000000" pitchFamily="50" charset="-128"/>
                          <a:ea typeface="04かんじゅくゴシック" panose="02000600000000000000" pitchFamily="50" charset="-128"/>
                        </a:rPr>
                        <a:t>達成時に発動するもの。</a:t>
                      </a:r>
                    </a:p>
                  </a:txBody>
                  <a:tcPr marL="36000" marR="36000" marT="36000" marB="36000"/>
                </a:tc>
                <a:extLst>
                  <a:ext uri="{0D108BD9-81ED-4DB2-BD59-A6C34878D82A}">
                    <a16:rowId xmlns:a16="http://schemas.microsoft.com/office/drawing/2014/main" val="2045168364"/>
                  </a:ext>
                </a:extLst>
              </a:tr>
            </a:tbl>
          </a:graphicData>
        </a:graphic>
      </p:graphicFrame>
    </p:spTree>
    <p:extLst>
      <p:ext uri="{BB962C8B-B14F-4D97-AF65-F5344CB8AC3E}">
        <p14:creationId xmlns:p14="http://schemas.microsoft.com/office/powerpoint/2010/main" val="253860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472810781"/>
              </p:ext>
            </p:extLst>
          </p:nvPr>
        </p:nvGraphicFramePr>
        <p:xfrm>
          <a:off x="423863" y="993775"/>
          <a:ext cx="11355385" cy="331344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一定チェイン達成</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ゲーム終了時に特定のチェイン数達成を条件に効果を発揮するもの。</a:t>
                      </a:r>
                    </a:p>
                  </a:txBody>
                  <a:tcPr marL="36000" marR="36000" marT="36000" marB="36000"/>
                </a:tc>
                <a:extLst>
                  <a:ext uri="{0D108BD9-81ED-4DB2-BD59-A6C34878D82A}">
                    <a16:rowId xmlns:a16="http://schemas.microsoft.com/office/drawing/2014/main" val="1049234576"/>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一定チェインごと</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ゲーム中に特定のチェイン数になった時に即座に効果を発動するもの。</a:t>
                      </a:r>
                    </a:p>
                  </a:txBody>
                  <a:tcPr marL="36000" marR="36000" marT="36000" marB="36000"/>
                </a:tc>
                <a:extLst>
                  <a:ext uri="{0D108BD9-81ED-4DB2-BD59-A6C34878D82A}">
                    <a16:rowId xmlns:a16="http://schemas.microsoft.com/office/drawing/2014/main" val="204246938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チェインを切った時</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チェインを切った時に発動するもの。</a:t>
                      </a:r>
                    </a:p>
                  </a:txBody>
                  <a:tcPr marL="36000" marR="36000" marT="36000" marB="36000"/>
                </a:tc>
                <a:extLst>
                  <a:ext uri="{0D108BD9-81ED-4DB2-BD59-A6C34878D82A}">
                    <a16:rowId xmlns:a16="http://schemas.microsoft.com/office/drawing/2014/main" val="145639585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CHAIN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330386041"/>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ノーツ</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TAP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500313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EX-TAP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0273267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FLICK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425619664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HOLD</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08204946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SLIDE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24136445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AIR</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5708353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AIR-ACTION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42972419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ダメージノーツ</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356224245"/>
                  </a:ext>
                </a:extLst>
              </a:tr>
            </a:tbl>
          </a:graphicData>
        </a:graphic>
      </p:graphicFrame>
    </p:spTree>
    <p:extLst>
      <p:ext uri="{BB962C8B-B14F-4D97-AF65-F5344CB8AC3E}">
        <p14:creationId xmlns:p14="http://schemas.microsoft.com/office/powerpoint/2010/main" val="1570298681"/>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spDef>
      <a:spPr>
        <a:solidFill>
          <a:schemeClr val="bg1"/>
        </a:solidFill>
        <a:ln>
          <a:solidFill>
            <a:schemeClr val="tx1"/>
          </a:solidFill>
        </a:ln>
      </a:spPr>
      <a:bodyPr lIns="36000" tIns="36000" rIns="36000" bIns="36000" rtlCol="0" anchor="t"/>
      <a:lstStyle>
        <a:defPPr algn="ctr">
          <a:defRPr kumimoji="1" sz="1200" smtClean="0">
            <a:solidFill>
              <a:schemeClr val="tx1"/>
            </a:solidFill>
            <a:latin typeface="04かんじゅくゴシック" panose="02000600000000000000" pitchFamily="50" charset="-128"/>
            <a:ea typeface="04かんじゅくゴシック" panose="02000600000000000000"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kumimoji="1" sz="1200">
            <a:latin typeface="04かんじゅくゴシック" panose="02000600000000000000" pitchFamily="50" charset="-128"/>
            <a:ea typeface="04かんじゅくゴシック" panose="02000600000000000000" pitchFamily="50" charset="-128"/>
          </a:defRPr>
        </a:defPPr>
      </a:lstStyle>
    </a:txDef>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20c765d9-db43-484b-9b23-2a1e84c3763c" Revision="1" Stencil="System.MyShapes" StencilVersion="1.0"/>
</Control>
</file>

<file path=customXml/itemProps1.xml><?xml version="1.0" encoding="utf-8"?>
<ds:datastoreItem xmlns:ds="http://schemas.openxmlformats.org/officeDocument/2006/customXml" ds:itemID="{C053B0F9-C9D7-4D40-A6E1-F113177E000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TM04033925[[fn=しずく]]</Template>
  <TotalTime>1166</TotalTime>
  <Words>1925</Words>
  <Application>Microsoft Office PowerPoint</Application>
  <PresentationFormat>ワイド画面</PresentationFormat>
  <Paragraphs>331</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04かんじゅくゴシック</vt:lpstr>
      <vt:lpstr>Arial</vt:lpstr>
      <vt:lpstr>Tw Cen MT</vt:lpstr>
      <vt:lpstr>しずく</vt:lpstr>
      <vt:lpstr>CHUNITHM DATA Viewer</vt:lpstr>
      <vt:lpstr>業務要件</vt:lpstr>
      <vt:lpstr>システム化目的</vt:lpstr>
      <vt:lpstr>キャラクター</vt:lpstr>
      <vt:lpstr>キャラクター</vt:lpstr>
      <vt:lpstr>キャラクター</vt:lpstr>
      <vt:lpstr>スキル</vt:lpstr>
      <vt:lpstr>スキル効果分類</vt:lpstr>
      <vt:lpstr>スキル効果分類</vt:lpstr>
      <vt:lpstr>スキル効果分類</vt:lpstr>
      <vt:lpstr>データ設計</vt:lpstr>
      <vt:lpstr>DFD</vt:lpstr>
      <vt:lpstr>E-R図</vt:lpstr>
      <vt:lpstr>画面仕様</vt:lpstr>
      <vt:lpstr>画面一覧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CHUNITHM Skill Viewer</dc:title>
  <dc:creator>哲央 大槻</dc:creator>
  <cp:lastModifiedBy>哲央 大槻</cp:lastModifiedBy>
  <cp:revision>2</cp:revision>
  <dcterms:created xsi:type="dcterms:W3CDTF">2021-06-09T12:16:16Z</dcterms:created>
  <dcterms:modified xsi:type="dcterms:W3CDTF">2021-06-10T14:58:58Z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https://d.docs.live.net/59a3b940167ddbcb/ドキュメント/Specifications_ChunithmSkillViewer.pptx</vt:lpwstr>
  </property>
</Properties>
</file>