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6" r:id="rId2"/>
  </p:sldMasterIdLst>
  <p:sldIdLst>
    <p:sldId id="256" r:id="rId3"/>
    <p:sldId id="259" r:id="rId4"/>
    <p:sldId id="264" r:id="rId5"/>
    <p:sldId id="263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D81F306-5C39-4073-B011-31D1DAD70005}">
          <p14:sldIdLst>
            <p14:sldId id="256"/>
          </p14:sldIdLst>
        </p14:section>
        <p14:section name="データ設計" id="{2C2BA728-2F86-45D6-893F-2E8A2BD4D86B}">
          <p14:sldIdLst>
            <p14:sldId id="259"/>
            <p14:sldId id="264"/>
            <p14:sldId id="263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DF937-ADC0-4B3B-A84E-E189759C2B46}" v="1291" dt="2021-06-10T14:58:36.332"/>
  </p1510:revLst>
</p1510:revInfo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哲央 大槻" userId="59a3b940167ddbcb" providerId="LiveId" clId="{54CDF937-ADC0-4B3B-A84E-E189759C2B46}"/>
    <pc:docChg chg="undo redo custSel addSld delSld modSld sldOrd">
      <pc:chgData name="哲央 大槻" userId="59a3b940167ddbcb" providerId="LiveId" clId="{54CDF937-ADC0-4B3B-A84E-E189759C2B46}" dt="2021-06-10T14:58:45.153" v="22124" actId="6549"/>
      <pc:docMkLst>
        <pc:docMk/>
      </pc:docMkLst>
      <pc:sldChg chg="modSp mod">
        <pc:chgData name="哲央 大槻" userId="59a3b940167ddbcb" providerId="LiveId" clId="{54CDF937-ADC0-4B3B-A84E-E189759C2B46}" dt="2021-06-09T12:52:12.608" v="3062" actId="20577"/>
        <pc:sldMkLst>
          <pc:docMk/>
          <pc:sldMk cId="737534910" sldId="256"/>
        </pc:sldMkLst>
        <pc:spChg chg="mod">
          <ac:chgData name="哲央 大槻" userId="59a3b940167ddbcb" providerId="LiveId" clId="{54CDF937-ADC0-4B3B-A84E-E189759C2B46}" dt="2021-06-09T12:52:12.608" v="3062" actId="20577"/>
          <ac:spMkLst>
            <pc:docMk/>
            <pc:sldMk cId="737534910" sldId="256"/>
            <ac:spMk id="2" creationId="{9D7B2DD0-E0CE-4799-B2FD-C0A6E1E93068}"/>
          </ac:spMkLst>
        </pc:spChg>
      </pc:sldChg>
      <pc:sldChg chg="addSp delSp modSp mod">
        <pc:chgData name="哲央 大槻" userId="59a3b940167ddbcb" providerId="LiveId" clId="{54CDF937-ADC0-4B3B-A84E-E189759C2B46}" dt="2021-06-09T13:17:42.684" v="5878"/>
        <pc:sldMkLst>
          <pc:docMk/>
          <pc:sldMk cId="147506380" sldId="257"/>
        </pc:sldMkLst>
        <pc:spChg chg="mod">
          <ac:chgData name="哲央 大槻" userId="59a3b940167ddbcb" providerId="LiveId" clId="{54CDF937-ADC0-4B3B-A84E-E189759C2B46}" dt="2021-06-09T12:28:10.920" v="125"/>
          <ac:spMkLst>
            <pc:docMk/>
            <pc:sldMk cId="147506380" sldId="257"/>
            <ac:spMk id="2" creationId="{7356EDA8-B98C-4416-BBC2-26386B2A221E}"/>
          </ac:spMkLst>
        </pc:spChg>
        <pc:spChg chg="del">
          <ac:chgData name="哲央 大槻" userId="59a3b940167ddbcb" providerId="LiveId" clId="{54CDF937-ADC0-4B3B-A84E-E189759C2B46}" dt="2021-06-09T12:28:15.834" v="126" actId="3680"/>
          <ac:spMkLst>
            <pc:docMk/>
            <pc:sldMk cId="147506380" sldId="257"/>
            <ac:spMk id="3" creationId="{DF9C7695-4636-4A05-81DF-14EF374F6ACA}"/>
          </ac:spMkLst>
        </pc:spChg>
        <pc:graphicFrameChg chg="add mod ord modGraphic">
          <ac:chgData name="哲央 大槻" userId="59a3b940167ddbcb" providerId="LiveId" clId="{54CDF937-ADC0-4B3B-A84E-E189759C2B46}" dt="2021-06-09T13:17:42.684" v="5878"/>
          <ac:graphicFrameMkLst>
            <pc:docMk/>
            <pc:sldMk cId="147506380" sldId="257"/>
            <ac:graphicFrameMk id="4" creationId="{6EB43501-3FBE-4BE8-BFC6-A6C18A7DD59E}"/>
          </ac:graphicFrameMkLst>
        </pc:graphicFrameChg>
      </pc:sldChg>
      <pc:sldChg chg="addSp delSp modSp new mod modClrScheme chgLayout">
        <pc:chgData name="哲央 大槻" userId="59a3b940167ddbcb" providerId="LiveId" clId="{54CDF937-ADC0-4B3B-A84E-E189759C2B46}" dt="2021-06-09T12:52:19.322" v="3071" actId="20577"/>
        <pc:sldMkLst>
          <pc:docMk/>
          <pc:sldMk cId="643875821" sldId="258"/>
        </pc:sldMkLst>
        <pc:spChg chg="del mod ord">
          <ac:chgData name="哲央 大槻" userId="59a3b940167ddbcb" providerId="LiveId" clId="{54CDF937-ADC0-4B3B-A84E-E189759C2B46}" dt="2021-06-09T12:27:36.357" v="1" actId="700"/>
          <ac:spMkLst>
            <pc:docMk/>
            <pc:sldMk cId="643875821" sldId="258"/>
            <ac:spMk id="2" creationId="{86FA3AC1-DC5A-4031-94D2-886C7343618D}"/>
          </ac:spMkLst>
        </pc:spChg>
        <pc:spChg chg="del mod ord">
          <ac:chgData name="哲央 大槻" userId="59a3b940167ddbcb" providerId="LiveId" clId="{54CDF937-ADC0-4B3B-A84E-E189759C2B46}" dt="2021-06-09T12:27:36.357" v="1" actId="700"/>
          <ac:spMkLst>
            <pc:docMk/>
            <pc:sldMk cId="643875821" sldId="258"/>
            <ac:spMk id="3" creationId="{17A0C4E0-594B-4879-8B3D-2BF255F2A980}"/>
          </ac:spMkLst>
        </pc:spChg>
        <pc:spChg chg="add mod ord">
          <ac:chgData name="哲央 大槻" userId="59a3b940167ddbcb" providerId="LiveId" clId="{54CDF937-ADC0-4B3B-A84E-E189759C2B46}" dt="2021-06-09T12:27:47.319" v="50"/>
          <ac:spMkLst>
            <pc:docMk/>
            <pc:sldMk cId="643875821" sldId="258"/>
            <ac:spMk id="4" creationId="{F17F673A-9A25-423A-8BF0-9CB3D778E24E}"/>
          </ac:spMkLst>
        </pc:spChg>
        <pc:spChg chg="add mod ord">
          <ac:chgData name="哲央 大槻" userId="59a3b940167ddbcb" providerId="LiveId" clId="{54CDF937-ADC0-4B3B-A84E-E189759C2B46}" dt="2021-06-09T12:52:19.322" v="3071" actId="20577"/>
          <ac:spMkLst>
            <pc:docMk/>
            <pc:sldMk cId="643875821" sldId="258"/>
            <ac:spMk id="5" creationId="{E8F39FD0-1B72-4E69-B19E-1F9B5238B3C5}"/>
          </ac:spMkLst>
        </pc:spChg>
      </pc:sldChg>
      <pc:sldChg chg="modSp add mod ord">
        <pc:chgData name="哲央 大槻" userId="59a3b940167ddbcb" providerId="LiveId" clId="{54CDF937-ADC0-4B3B-A84E-E189759C2B46}" dt="2021-06-09T13:28:13.086" v="5907"/>
        <pc:sldMkLst>
          <pc:docMk/>
          <pc:sldMk cId="844104342" sldId="259"/>
        </pc:sldMkLst>
        <pc:spChg chg="mod">
          <ac:chgData name="哲央 大槻" userId="59a3b940167ddbcb" providerId="LiveId" clId="{54CDF937-ADC0-4B3B-A84E-E189759C2B46}" dt="2021-06-09T13:28:13.086" v="5907"/>
          <ac:spMkLst>
            <pc:docMk/>
            <pc:sldMk cId="844104342" sldId="259"/>
            <ac:spMk id="4" creationId="{F17F673A-9A25-423A-8BF0-9CB3D778E24E}"/>
          </ac:spMkLst>
        </pc:spChg>
      </pc:sldChg>
      <pc:sldChg chg="addSp delSp modSp new mod modClrScheme chgLayout">
        <pc:chgData name="哲央 大槻" userId="59a3b940167ddbcb" providerId="LiveId" clId="{54CDF937-ADC0-4B3B-A84E-E189759C2B46}" dt="2021-06-10T13:13:02.598" v="16804"/>
        <pc:sldMkLst>
          <pc:docMk/>
          <pc:sldMk cId="3163925287" sldId="260"/>
        </pc:sldMkLst>
        <pc:spChg chg="del mod ord">
          <ac:chgData name="哲央 大槻" userId="59a3b940167ddbcb" providerId="LiveId" clId="{54CDF937-ADC0-4B3B-A84E-E189759C2B46}" dt="2021-06-09T12:56:38.571" v="3106" actId="700"/>
          <ac:spMkLst>
            <pc:docMk/>
            <pc:sldMk cId="3163925287" sldId="260"/>
            <ac:spMk id="2" creationId="{578C0B77-6324-491C-BFA6-16DF7B970445}"/>
          </ac:spMkLst>
        </pc:spChg>
        <pc:spChg chg="del mod ord">
          <ac:chgData name="哲央 大槻" userId="59a3b940167ddbcb" providerId="LiveId" clId="{54CDF937-ADC0-4B3B-A84E-E189759C2B46}" dt="2021-06-09T12:56:38.571" v="3106" actId="700"/>
          <ac:spMkLst>
            <pc:docMk/>
            <pc:sldMk cId="3163925287" sldId="260"/>
            <ac:spMk id="3" creationId="{13A438A6-EA4A-4516-8037-FCFC645BE7BA}"/>
          </ac:spMkLst>
        </pc:spChg>
        <pc:spChg chg="add del mod ord">
          <ac:chgData name="哲央 大槻" userId="59a3b940167ddbcb" providerId="LiveId" clId="{54CDF937-ADC0-4B3B-A84E-E189759C2B46}" dt="2021-06-09T12:57:03.803" v="3107" actId="700"/>
          <ac:spMkLst>
            <pc:docMk/>
            <pc:sldMk cId="3163925287" sldId="260"/>
            <ac:spMk id="4" creationId="{72AC0622-EA61-45BA-A42F-851F2662892A}"/>
          </ac:spMkLst>
        </pc:spChg>
        <pc:spChg chg="add del mod ord">
          <ac:chgData name="哲央 大槻" userId="59a3b940167ddbcb" providerId="LiveId" clId="{54CDF937-ADC0-4B3B-A84E-E189759C2B46}" dt="2021-06-09T12:57:03.803" v="3107" actId="700"/>
          <ac:spMkLst>
            <pc:docMk/>
            <pc:sldMk cId="3163925287" sldId="260"/>
            <ac:spMk id="5" creationId="{006984A4-2957-4709-979B-4E9F30E27C18}"/>
          </ac:spMkLst>
        </pc:spChg>
        <pc:spChg chg="add mod ord">
          <ac:chgData name="哲央 大槻" userId="59a3b940167ddbcb" providerId="LiveId" clId="{54CDF937-ADC0-4B3B-A84E-E189759C2B46}" dt="2021-06-10T13:13:02.598" v="16804"/>
          <ac:spMkLst>
            <pc:docMk/>
            <pc:sldMk cId="3163925287" sldId="260"/>
            <ac:spMk id="6" creationId="{014C9F2A-BA59-4525-A239-5E78FDB46AD2}"/>
          </ac:spMkLst>
        </pc:spChg>
        <pc:spChg chg="add mod ord">
          <ac:chgData name="哲央 大槻" userId="59a3b940167ddbcb" providerId="LiveId" clId="{54CDF937-ADC0-4B3B-A84E-E189759C2B46}" dt="2021-06-10T12:42:38.738" v="16671"/>
          <ac:spMkLst>
            <pc:docMk/>
            <pc:sldMk cId="3163925287" sldId="260"/>
            <ac:spMk id="7" creationId="{EF3ABECB-8FDD-4DC8-9A78-9450BDF1B5F4}"/>
          </ac:spMkLst>
        </pc:spChg>
      </pc:sldChg>
      <pc:sldChg chg="modSp add mod">
        <pc:chgData name="哲央 大槻" userId="59a3b940167ddbcb" providerId="LiveId" clId="{54CDF937-ADC0-4B3B-A84E-E189759C2B46}" dt="2021-06-09T12:58:20.811" v="3122"/>
        <pc:sldMkLst>
          <pc:docMk/>
          <pc:sldMk cId="1988375869" sldId="261"/>
        </pc:sldMkLst>
        <pc:spChg chg="mod">
          <ac:chgData name="哲央 大槻" userId="59a3b940167ddbcb" providerId="LiveId" clId="{54CDF937-ADC0-4B3B-A84E-E189759C2B46}" dt="2021-06-09T12:58:20.811" v="3122"/>
          <ac:spMkLst>
            <pc:docMk/>
            <pc:sldMk cId="1988375869" sldId="261"/>
            <ac:spMk id="4" creationId="{F17F673A-9A25-423A-8BF0-9CB3D778E24E}"/>
          </ac:spMkLst>
        </pc:spChg>
      </pc:sldChg>
      <pc:sldChg chg="modSp add mod">
        <pc:chgData name="哲央 大槻" userId="59a3b940167ddbcb" providerId="LiveId" clId="{54CDF937-ADC0-4B3B-A84E-E189759C2B46}" dt="2021-06-09T13:06:29.192" v="4955"/>
        <pc:sldMkLst>
          <pc:docMk/>
          <pc:sldMk cId="1349849845" sldId="262"/>
        </pc:sldMkLst>
        <pc:spChg chg="mod">
          <ac:chgData name="哲央 大槻" userId="59a3b940167ddbcb" providerId="LiveId" clId="{54CDF937-ADC0-4B3B-A84E-E189759C2B46}" dt="2021-06-09T12:58:44.721" v="3163"/>
          <ac:spMkLst>
            <pc:docMk/>
            <pc:sldMk cId="1349849845" sldId="262"/>
            <ac:spMk id="6" creationId="{014C9F2A-BA59-4525-A239-5E78FDB46AD2}"/>
          </ac:spMkLst>
        </pc:spChg>
        <pc:spChg chg="mod">
          <ac:chgData name="哲央 大槻" userId="59a3b940167ddbcb" providerId="LiveId" clId="{54CDF937-ADC0-4B3B-A84E-E189759C2B46}" dt="2021-06-09T13:06:29.192" v="4955"/>
          <ac:spMkLst>
            <pc:docMk/>
            <pc:sldMk cId="1349849845" sldId="262"/>
            <ac:spMk id="7" creationId="{EF3ABECB-8FDD-4DC8-9A78-9450BDF1B5F4}"/>
          </ac:spMkLst>
        </pc:spChg>
      </pc:sldChg>
      <pc:sldChg chg="modSp new del mod">
        <pc:chgData name="哲央 大槻" userId="59a3b940167ddbcb" providerId="LiveId" clId="{54CDF937-ADC0-4B3B-A84E-E189759C2B46}" dt="2021-06-09T13:18:38.825" v="5879" actId="47"/>
        <pc:sldMkLst>
          <pc:docMk/>
          <pc:sldMk cId="1903203305" sldId="263"/>
        </pc:sldMkLst>
        <pc:spChg chg="mod">
          <ac:chgData name="哲央 大槻" userId="59a3b940167ddbcb" providerId="LiveId" clId="{54CDF937-ADC0-4B3B-A84E-E189759C2B46}" dt="2021-06-09T13:09:59.970" v="4985"/>
          <ac:spMkLst>
            <pc:docMk/>
            <pc:sldMk cId="1903203305" sldId="263"/>
            <ac:spMk id="2" creationId="{5538AEB1-B2F1-4478-B894-D88B05EECFD1}"/>
          </ac:spMkLst>
        </pc:spChg>
      </pc:sldChg>
      <pc:sldChg chg="addSp delSp modSp add mod">
        <pc:chgData name="哲央 大槻" userId="59a3b940167ddbcb" providerId="LiveId" clId="{54CDF937-ADC0-4B3B-A84E-E189759C2B46}" dt="2021-06-10T14:44:15.436" v="20795" actId="20577"/>
        <pc:sldMkLst>
          <pc:docMk/>
          <pc:sldMk cId="2839306762" sldId="263"/>
        </pc:sldMkLst>
        <pc:spChg chg="add mod">
          <ac:chgData name="哲央 大槻" userId="59a3b940167ddbcb" providerId="LiveId" clId="{54CDF937-ADC0-4B3B-A84E-E189759C2B46}" dt="2021-06-09T14:54:57.498" v="7548" actId="1076"/>
          <ac:spMkLst>
            <pc:docMk/>
            <pc:sldMk cId="2839306762" sldId="263"/>
            <ac:spMk id="2" creationId="{D74D8B75-F3EE-4831-9B4E-DC2BC5637720}"/>
          </ac:spMkLst>
        </pc:spChg>
        <pc:spChg chg="add mod">
          <ac:chgData name="哲央 大槻" userId="59a3b940167ddbcb" providerId="LiveId" clId="{54CDF937-ADC0-4B3B-A84E-E189759C2B46}" dt="2021-06-09T14:54:57.498" v="7548" actId="1076"/>
          <ac:spMkLst>
            <pc:docMk/>
            <pc:sldMk cId="2839306762" sldId="263"/>
            <ac:spMk id="3" creationId="{65A3AFC0-6429-4167-B56A-2DE5BF89306D}"/>
          </ac:spMkLst>
        </pc:spChg>
        <pc:spChg chg="add mod">
          <ac:chgData name="哲央 大槻" userId="59a3b940167ddbcb" providerId="LiveId" clId="{54CDF937-ADC0-4B3B-A84E-E189759C2B46}" dt="2021-06-09T13:33:33.523" v="5960" actId="571"/>
          <ac:spMkLst>
            <pc:docMk/>
            <pc:sldMk cId="2839306762" sldId="263"/>
            <ac:spMk id="5" creationId="{BCEAC4CE-DDC0-4B0E-9122-92E06723A6F8}"/>
          </ac:spMkLst>
        </pc:spChg>
        <pc:spChg chg="mod">
          <ac:chgData name="哲央 大槻" userId="59a3b940167ddbcb" providerId="LiveId" clId="{54CDF937-ADC0-4B3B-A84E-E189759C2B46}" dt="2021-06-09T13:31:07.009" v="5920"/>
          <ac:spMkLst>
            <pc:docMk/>
            <pc:sldMk cId="2839306762" sldId="263"/>
            <ac:spMk id="6" creationId="{014C9F2A-BA59-4525-A239-5E78FDB46AD2}"/>
          </ac:spMkLst>
        </pc:spChg>
        <pc:spChg chg="del">
          <ac:chgData name="哲央 大槻" userId="59a3b940167ddbcb" providerId="LiveId" clId="{54CDF937-ADC0-4B3B-A84E-E189759C2B46}" dt="2021-06-09T13:31:10.666" v="5921" actId="478"/>
          <ac:spMkLst>
            <pc:docMk/>
            <pc:sldMk cId="2839306762" sldId="263"/>
            <ac:spMk id="7" creationId="{EF3ABECB-8FDD-4DC8-9A78-9450BDF1B5F4}"/>
          </ac:spMkLst>
        </pc:spChg>
        <pc:spChg chg="add mod">
          <ac:chgData name="哲央 大槻" userId="59a3b940167ddbcb" providerId="LiveId" clId="{54CDF937-ADC0-4B3B-A84E-E189759C2B46}" dt="2021-06-10T14:44:15.436" v="20795" actId="20577"/>
          <ac:spMkLst>
            <pc:docMk/>
            <pc:sldMk cId="2839306762" sldId="263"/>
            <ac:spMk id="8" creationId="{0F38355B-8507-4210-BEF6-F6F7AE86938C}"/>
          </ac:spMkLst>
        </pc:spChg>
        <pc:spChg chg="add del mod">
          <ac:chgData name="哲央 大槻" userId="59a3b940167ddbcb" providerId="LiveId" clId="{54CDF937-ADC0-4B3B-A84E-E189759C2B46}" dt="2021-06-09T15:55:18.439" v="10530"/>
          <ac:spMkLst>
            <pc:docMk/>
            <pc:sldMk cId="2839306762" sldId="263"/>
            <ac:spMk id="9" creationId="{8CE953DE-3C5E-44DD-B29B-2CB3DCEDF222}"/>
          </ac:spMkLst>
        </pc:spChg>
        <pc:spChg chg="add del mod">
          <ac:chgData name="哲央 大槻" userId="59a3b940167ddbcb" providerId="LiveId" clId="{54CDF937-ADC0-4B3B-A84E-E189759C2B46}" dt="2021-06-09T15:55:08.593" v="10508" actId="21"/>
          <ac:spMkLst>
            <pc:docMk/>
            <pc:sldMk cId="2839306762" sldId="263"/>
            <ac:spMk id="10" creationId="{4257EF7D-EEC9-4957-9B75-43537BF807D4}"/>
          </ac:spMkLst>
        </pc:spChg>
        <pc:spChg chg="add mod">
          <ac:chgData name="哲央 大槻" userId="59a3b940167ddbcb" providerId="LiveId" clId="{54CDF937-ADC0-4B3B-A84E-E189759C2B46}" dt="2021-06-09T15:09:03.550" v="8632" actId="1076"/>
          <ac:spMkLst>
            <pc:docMk/>
            <pc:sldMk cId="2839306762" sldId="263"/>
            <ac:spMk id="11" creationId="{A5362DD2-FDBB-493B-A205-FF6F46F51FD1}"/>
          </ac:spMkLst>
        </pc:spChg>
        <pc:spChg chg="add mod">
          <ac:chgData name="哲央 大槻" userId="59a3b940167ddbcb" providerId="LiveId" clId="{54CDF937-ADC0-4B3B-A84E-E189759C2B46}" dt="2021-06-09T14:55:05.747" v="7550" actId="1076"/>
          <ac:spMkLst>
            <pc:docMk/>
            <pc:sldMk cId="2839306762" sldId="263"/>
            <ac:spMk id="12" creationId="{F9ABE832-299F-40FD-A382-7A310446BD15}"/>
          </ac:spMkLst>
        </pc:spChg>
        <pc:spChg chg="add mod">
          <ac:chgData name="哲央 大槻" userId="59a3b940167ddbcb" providerId="LiveId" clId="{54CDF937-ADC0-4B3B-A84E-E189759C2B46}" dt="2021-06-10T12:17:37.665" v="13865"/>
          <ac:spMkLst>
            <pc:docMk/>
            <pc:sldMk cId="2839306762" sldId="263"/>
            <ac:spMk id="13" creationId="{40415557-B9C2-42DC-9B67-071930ADA770}"/>
          </ac:spMkLst>
        </pc:spChg>
        <pc:spChg chg="add mod">
          <ac:chgData name="哲央 大槻" userId="59a3b940167ddbcb" providerId="LiveId" clId="{54CDF937-ADC0-4B3B-A84E-E189759C2B46}" dt="2021-06-09T14:55:05.747" v="7550" actId="1076"/>
          <ac:spMkLst>
            <pc:docMk/>
            <pc:sldMk cId="2839306762" sldId="263"/>
            <ac:spMk id="14" creationId="{EDF4FEAB-0E2B-4FFA-9267-4AE7FF0D6E31}"/>
          </ac:spMkLst>
        </pc:spChg>
        <pc:spChg chg="add mod">
          <ac:chgData name="哲央 大槻" userId="59a3b940167ddbcb" providerId="LiveId" clId="{54CDF937-ADC0-4B3B-A84E-E189759C2B46}" dt="2021-06-09T23:29:23.795" v="10579" actId="207"/>
          <ac:spMkLst>
            <pc:docMk/>
            <pc:sldMk cId="2839306762" sldId="263"/>
            <ac:spMk id="15" creationId="{07CD9B69-4996-4225-A74A-1CA2F823BA40}"/>
          </ac:spMkLst>
        </pc:spChg>
        <pc:spChg chg="add mod">
          <ac:chgData name="哲央 大槻" userId="59a3b940167ddbcb" providerId="LiveId" clId="{54CDF937-ADC0-4B3B-A84E-E189759C2B46}" dt="2021-06-09T23:29:23.795" v="10579" actId="207"/>
          <ac:spMkLst>
            <pc:docMk/>
            <pc:sldMk cId="2839306762" sldId="263"/>
            <ac:spMk id="16" creationId="{D03CA375-E89D-46CD-B2AE-CF2CE1FA7CF5}"/>
          </ac:spMkLst>
        </pc:spChg>
        <pc:spChg chg="add mod">
          <ac:chgData name="哲央 大槻" userId="59a3b940167ddbcb" providerId="LiveId" clId="{54CDF937-ADC0-4B3B-A84E-E189759C2B46}" dt="2021-06-09T15:27:50.112" v="9827" actId="1076"/>
          <ac:spMkLst>
            <pc:docMk/>
            <pc:sldMk cId="2839306762" sldId="263"/>
            <ac:spMk id="17" creationId="{260911CF-08FF-40F6-8097-A5FD6D04B6DF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18" creationId="{7DEACF45-F0AC-445C-8450-37C0D2EB49C1}"/>
          </ac:spMkLst>
        </pc:spChg>
        <pc:spChg chg="add mod">
          <ac:chgData name="哲央 大槻" userId="59a3b940167ddbcb" providerId="LiveId" clId="{54CDF937-ADC0-4B3B-A84E-E189759C2B46}" dt="2021-06-09T15:55:35.099" v="10534" actId="21"/>
          <ac:spMkLst>
            <pc:docMk/>
            <pc:sldMk cId="2839306762" sldId="263"/>
            <ac:spMk id="19" creationId="{7BCA7622-A6D4-4751-B52B-C2161507650B}"/>
          </ac:spMkLst>
        </pc:spChg>
        <pc:spChg chg="add mod">
          <ac:chgData name="哲央 大槻" userId="59a3b940167ddbcb" providerId="LiveId" clId="{54CDF937-ADC0-4B3B-A84E-E189759C2B46}" dt="2021-06-09T15:27:44.135" v="9826" actId="1076"/>
          <ac:spMkLst>
            <pc:docMk/>
            <pc:sldMk cId="2839306762" sldId="263"/>
            <ac:spMk id="20" creationId="{D2F83B71-A988-4F6F-85CE-D38DE927F44B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35" creationId="{A5FFD271-3117-49EB-86E7-4E4D6F574FBD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36" creationId="{7F1EDCDA-0D6E-4BA3-AB3D-932706FCB360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37" creationId="{8457D369-2491-452A-ADFC-70A89324BE58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38" creationId="{8E6A4A96-48BA-4EFC-8182-8E3F956D94E3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39" creationId="{153E1ED1-E92A-4C7D-9801-A12421519466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40" creationId="{C3817F5F-C12E-4345-8121-08FAB642117B}"/>
          </ac:spMkLst>
        </pc:spChg>
        <pc:spChg chg="add mod">
          <ac:chgData name="哲央 大槻" userId="59a3b940167ddbcb" providerId="LiveId" clId="{54CDF937-ADC0-4B3B-A84E-E189759C2B46}" dt="2021-06-09T15:48:31.163" v="10316" actId="11530"/>
          <ac:spMkLst>
            <pc:docMk/>
            <pc:sldMk cId="2839306762" sldId="263"/>
            <ac:spMk id="49" creationId="{EB1E3AF1-C80E-4511-AF71-6BBE6B820C01}"/>
          </ac:spMkLst>
        </pc:spChg>
        <pc:spChg chg="add mod">
          <ac:chgData name="哲央 大槻" userId="59a3b940167ddbcb" providerId="LiveId" clId="{54CDF937-ADC0-4B3B-A84E-E189759C2B46}" dt="2021-06-09T15:50:37.668" v="10327" actId="21"/>
          <ac:spMkLst>
            <pc:docMk/>
            <pc:sldMk cId="2839306762" sldId="263"/>
            <ac:spMk id="50" creationId="{EBE1A5DE-799B-4DBD-AB5A-1AD6E2193E27}"/>
          </ac:spMkLst>
        </pc:spChg>
        <pc:spChg chg="add mod">
          <ac:chgData name="哲央 大槻" userId="59a3b940167ddbcb" providerId="LiveId" clId="{54CDF937-ADC0-4B3B-A84E-E189759C2B46}" dt="2021-06-09T14:55:10.173" v="7551" actId="1076"/>
          <ac:spMkLst>
            <pc:docMk/>
            <pc:sldMk cId="2839306762" sldId="263"/>
            <ac:spMk id="51" creationId="{D84B6A5F-4DA8-4136-B40A-B81F4238BCB0}"/>
          </ac:spMkLst>
        </pc:spChg>
        <pc:spChg chg="add mod">
          <ac:chgData name="哲央 大槻" userId="59a3b940167ddbcb" providerId="LiveId" clId="{54CDF937-ADC0-4B3B-A84E-E189759C2B46}" dt="2021-06-09T14:56:18.295" v="7648"/>
          <ac:spMkLst>
            <pc:docMk/>
            <pc:sldMk cId="2839306762" sldId="263"/>
            <ac:spMk id="62" creationId="{02782E51-807A-4DAC-89FB-DFEFD459F412}"/>
          </ac:spMkLst>
        </pc:spChg>
        <pc:spChg chg="add mod">
          <ac:chgData name="哲央 大槻" userId="59a3b940167ddbcb" providerId="LiveId" clId="{54CDF937-ADC0-4B3B-A84E-E189759C2B46}" dt="2021-06-10T14:41:52.638" v="20747"/>
          <ac:spMkLst>
            <pc:docMk/>
            <pc:sldMk cId="2839306762" sldId="263"/>
            <ac:spMk id="63" creationId="{9369A9B5-C2D4-4A15-96C3-A88DE70D0E4C}"/>
          </ac:spMkLst>
        </pc:spChg>
        <pc:spChg chg="add mod">
          <ac:chgData name="哲央 大槻" userId="59a3b940167ddbcb" providerId="LiveId" clId="{54CDF937-ADC0-4B3B-A84E-E189759C2B46}" dt="2021-06-09T14:55:14.114" v="7552" actId="1076"/>
          <ac:spMkLst>
            <pc:docMk/>
            <pc:sldMk cId="2839306762" sldId="263"/>
            <ac:spMk id="64" creationId="{29A912FD-93F0-4427-BBEF-A13BB81AEEBF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66" creationId="{133CA40E-C883-4121-814F-C0A2DAEFB1A2}"/>
          </ac:spMkLst>
        </pc:spChg>
        <pc:spChg chg="add mod">
          <ac:chgData name="哲央 大槻" userId="59a3b940167ddbcb" providerId="LiveId" clId="{54CDF937-ADC0-4B3B-A84E-E189759C2B46}" dt="2021-06-09T15:54:21.524" v="10498" actId="11530"/>
          <ac:spMkLst>
            <pc:docMk/>
            <pc:sldMk cId="2839306762" sldId="263"/>
            <ac:spMk id="67" creationId="{B194FDE2-0BC3-4E97-94E6-03F7141A0104}"/>
          </ac:spMkLst>
        </pc:spChg>
        <pc:spChg chg="add mod">
          <ac:chgData name="哲央 大槻" userId="59a3b940167ddbcb" providerId="LiveId" clId="{54CDF937-ADC0-4B3B-A84E-E189759C2B46}" dt="2021-06-09T14:55:19.004" v="7553" actId="1076"/>
          <ac:spMkLst>
            <pc:docMk/>
            <pc:sldMk cId="2839306762" sldId="263"/>
            <ac:spMk id="68" creationId="{98FC55EB-654A-40F5-BF36-F92015CAA0B1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91" creationId="{1D04755D-22EC-46BA-9668-106CE4B96B7D}"/>
          </ac:spMkLst>
        </pc:spChg>
        <pc:spChg chg="add mod">
          <ac:chgData name="哲央 大槻" userId="59a3b940167ddbcb" providerId="LiveId" clId="{54CDF937-ADC0-4B3B-A84E-E189759C2B46}" dt="2021-06-09T15:54:21.524" v="10498" actId="11530"/>
          <ac:spMkLst>
            <pc:docMk/>
            <pc:sldMk cId="2839306762" sldId="263"/>
            <ac:spMk id="92" creationId="{8B0A6399-DD3C-4AD3-85BD-B356D9F9835D}"/>
          </ac:spMkLst>
        </pc:spChg>
        <pc:spChg chg="add mod">
          <ac:chgData name="哲央 大槻" userId="59a3b940167ddbcb" providerId="LiveId" clId="{54CDF937-ADC0-4B3B-A84E-E189759C2B46}" dt="2021-06-09T14:55:33.675" v="7580"/>
          <ac:spMkLst>
            <pc:docMk/>
            <pc:sldMk cId="2839306762" sldId="263"/>
            <ac:spMk id="93" creationId="{4D34924E-FD6C-44CF-942E-7A8E6C0528B6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94" creationId="{EDEC07A2-F453-4E88-A128-758FD6AB2C2D}"/>
          </ac:spMkLst>
        </pc:spChg>
        <pc:spChg chg="add mod">
          <ac:chgData name="哲央 大槻" userId="59a3b940167ddbcb" providerId="LiveId" clId="{54CDF937-ADC0-4B3B-A84E-E189759C2B46}" dt="2021-06-09T15:54:21.524" v="10498" actId="11530"/>
          <ac:spMkLst>
            <pc:docMk/>
            <pc:sldMk cId="2839306762" sldId="263"/>
            <ac:spMk id="95" creationId="{1DC317B8-0CC8-43EB-A9AE-C26B1689C8C7}"/>
          </ac:spMkLst>
        </pc:spChg>
        <pc:spChg chg="add mod">
          <ac:chgData name="哲央 大槻" userId="59a3b940167ddbcb" providerId="LiveId" clId="{54CDF937-ADC0-4B3B-A84E-E189759C2B46}" dt="2021-06-09T14:55:49.176" v="7619"/>
          <ac:spMkLst>
            <pc:docMk/>
            <pc:sldMk cId="2839306762" sldId="263"/>
            <ac:spMk id="96" creationId="{5F174D6E-B6DB-43D4-B80C-F51F04B3C878}"/>
          </ac:spMkLst>
        </pc:spChg>
        <pc:spChg chg="add mod">
          <ac:chgData name="哲央 大槻" userId="59a3b940167ddbcb" providerId="LiveId" clId="{54CDF937-ADC0-4B3B-A84E-E189759C2B46}" dt="2021-06-09T16:04:35.895" v="10556" actId="207"/>
          <ac:spMkLst>
            <pc:docMk/>
            <pc:sldMk cId="2839306762" sldId="263"/>
            <ac:spMk id="113" creationId="{C99899F5-FBDB-40C0-9D04-0DA3A2322777}"/>
          </ac:spMkLst>
        </pc:spChg>
        <pc:spChg chg="add mod">
          <ac:chgData name="哲央 大槻" userId="59a3b940167ddbcb" providerId="LiveId" clId="{54CDF937-ADC0-4B3B-A84E-E189759C2B46}" dt="2021-06-10T01:04:48.513" v="10586" actId="14100"/>
          <ac:spMkLst>
            <pc:docMk/>
            <pc:sldMk cId="2839306762" sldId="263"/>
            <ac:spMk id="114" creationId="{F7B2C741-1942-4514-B56C-AE6ACB0A499A}"/>
          </ac:spMkLst>
        </pc:spChg>
        <pc:spChg chg="add mod">
          <ac:chgData name="哲央 大槻" userId="59a3b940167ddbcb" providerId="LiveId" clId="{54CDF937-ADC0-4B3B-A84E-E189759C2B46}" dt="2021-06-09T15:00:49.242" v="7962" actId="6549"/>
          <ac:spMkLst>
            <pc:docMk/>
            <pc:sldMk cId="2839306762" sldId="263"/>
            <ac:spMk id="115" creationId="{E75CD5A4-F3B0-473A-BCAA-AE430C68166A}"/>
          </ac:spMkLst>
        </pc:spChg>
        <pc:spChg chg="add mod">
          <ac:chgData name="哲央 大槻" userId="59a3b940167ddbcb" providerId="LiveId" clId="{54CDF937-ADC0-4B3B-A84E-E189759C2B46}" dt="2021-06-09T15:18:10.753" v="9296" actId="1076"/>
          <ac:spMkLst>
            <pc:docMk/>
            <pc:sldMk cId="2839306762" sldId="263"/>
            <ac:spMk id="119" creationId="{35DC9986-6BDF-4341-BB1D-6BC27442204B}"/>
          </ac:spMkLst>
        </pc:spChg>
        <pc:spChg chg="add mod">
          <ac:chgData name="哲央 大槻" userId="59a3b940167ddbcb" providerId="LiveId" clId="{54CDF937-ADC0-4B3B-A84E-E189759C2B46}" dt="2021-06-09T15:18:10.753" v="9296" actId="1076"/>
          <ac:spMkLst>
            <pc:docMk/>
            <pc:sldMk cId="2839306762" sldId="263"/>
            <ac:spMk id="120" creationId="{9B6A4605-CBEA-4E0F-B30C-6B32C61D0BCF}"/>
          </ac:spMkLst>
        </pc:spChg>
        <pc:spChg chg="add mod">
          <ac:chgData name="哲央 大槻" userId="59a3b940167ddbcb" providerId="LiveId" clId="{54CDF937-ADC0-4B3B-A84E-E189759C2B46}" dt="2021-06-09T15:18:10.753" v="9296" actId="1076"/>
          <ac:spMkLst>
            <pc:docMk/>
            <pc:sldMk cId="2839306762" sldId="263"/>
            <ac:spMk id="121" creationId="{85C3C35A-7A1B-4839-B363-04C04F13430A}"/>
          </ac:spMkLst>
        </pc:spChg>
        <pc:spChg chg="add mod">
          <ac:chgData name="哲央 大槻" userId="59a3b940167ddbcb" providerId="LiveId" clId="{54CDF937-ADC0-4B3B-A84E-E189759C2B46}" dt="2021-06-09T15:48:31.163" v="10316" actId="11530"/>
          <ac:spMkLst>
            <pc:docMk/>
            <pc:sldMk cId="2839306762" sldId="263"/>
            <ac:spMk id="122" creationId="{7F2F0C09-EE74-4D01-B0D8-B9788906886A}"/>
          </ac:spMkLst>
        </pc:spChg>
        <pc:spChg chg="add mod">
          <ac:chgData name="哲央 大槻" userId="59a3b940167ddbcb" providerId="LiveId" clId="{54CDF937-ADC0-4B3B-A84E-E189759C2B46}" dt="2021-06-09T15:51:15.252" v="10342" actId="21"/>
          <ac:spMkLst>
            <pc:docMk/>
            <pc:sldMk cId="2839306762" sldId="263"/>
            <ac:spMk id="123" creationId="{88DFB5C1-3C43-44B5-98D0-7235345CD0C1}"/>
          </ac:spMkLst>
        </pc:spChg>
        <pc:spChg chg="add mod">
          <ac:chgData name="哲央 大槻" userId="59a3b940167ddbcb" providerId="LiveId" clId="{54CDF937-ADC0-4B3B-A84E-E189759C2B46}" dt="2021-06-09T15:18:15.138" v="9297" actId="1076"/>
          <ac:spMkLst>
            <pc:docMk/>
            <pc:sldMk cId="2839306762" sldId="263"/>
            <ac:spMk id="124" creationId="{AF77CFBE-BFA8-4238-8517-064F1AC5ADC0}"/>
          </ac:spMkLst>
        </pc:spChg>
        <pc:spChg chg="add mod">
          <ac:chgData name="哲央 大槻" userId="59a3b940167ddbcb" providerId="LiveId" clId="{54CDF937-ADC0-4B3B-A84E-E189759C2B46}" dt="2021-06-09T23:29:13.084" v="10577" actId="20577"/>
          <ac:spMkLst>
            <pc:docMk/>
            <pc:sldMk cId="2839306762" sldId="263"/>
            <ac:spMk id="127" creationId="{FDE7AD6A-BE85-4F8A-A588-B9C77C98A439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131" creationId="{8E3DB4C3-5E68-483F-91ED-D1B2589CBFA4}"/>
          </ac:spMkLst>
        </pc:spChg>
        <pc:spChg chg="add mod">
          <ac:chgData name="哲央 大槻" userId="59a3b940167ddbcb" providerId="LiveId" clId="{54CDF937-ADC0-4B3B-A84E-E189759C2B46}" dt="2021-06-09T15:54:14.123" v="10497" actId="11530"/>
          <ac:spMkLst>
            <pc:docMk/>
            <pc:sldMk cId="2839306762" sldId="263"/>
            <ac:spMk id="132" creationId="{4D0F392C-C492-4D19-A90D-A4FB030620A1}"/>
          </ac:spMkLst>
        </pc:spChg>
        <pc:spChg chg="add mod">
          <ac:chgData name="哲央 大槻" userId="59a3b940167ddbcb" providerId="LiveId" clId="{54CDF937-ADC0-4B3B-A84E-E189759C2B46}" dt="2021-06-09T15:05:10.660" v="8331"/>
          <ac:spMkLst>
            <pc:docMk/>
            <pc:sldMk cId="2839306762" sldId="263"/>
            <ac:spMk id="133" creationId="{361B3DF8-D914-438C-9D98-EFBA0AC78183}"/>
          </ac:spMkLst>
        </pc:spChg>
        <pc:spChg chg="add mod">
          <ac:chgData name="哲央 大槻" userId="59a3b940167ddbcb" providerId="LiveId" clId="{54CDF937-ADC0-4B3B-A84E-E189759C2B46}" dt="2021-06-09T15:19:29.652" v="9317" actId="1076"/>
          <ac:spMkLst>
            <pc:docMk/>
            <pc:sldMk cId="2839306762" sldId="263"/>
            <ac:spMk id="137" creationId="{A9BF4BF1-0F22-494D-82E2-2FB521AE43F4}"/>
          </ac:spMkLst>
        </pc:spChg>
        <pc:spChg chg="add mod">
          <ac:chgData name="哲央 大槻" userId="59a3b940167ddbcb" providerId="LiveId" clId="{54CDF937-ADC0-4B3B-A84E-E189759C2B46}" dt="2021-06-09T15:19:29.652" v="9317" actId="1076"/>
          <ac:spMkLst>
            <pc:docMk/>
            <pc:sldMk cId="2839306762" sldId="263"/>
            <ac:spMk id="138" creationId="{9C798D66-2514-4B6D-96C7-276FEAD7EF47}"/>
          </ac:spMkLst>
        </pc:spChg>
        <pc:spChg chg="add mod">
          <ac:chgData name="哲央 大槻" userId="59a3b940167ddbcb" providerId="LiveId" clId="{54CDF937-ADC0-4B3B-A84E-E189759C2B46}" dt="2021-06-09T15:53:40.050" v="10421" actId="1076"/>
          <ac:spMkLst>
            <pc:docMk/>
            <pc:sldMk cId="2839306762" sldId="263"/>
            <ac:spMk id="139" creationId="{BB236966-26B9-4FD8-B386-691F3574482C}"/>
          </ac:spMkLst>
        </pc:spChg>
        <pc:spChg chg="add mod">
          <ac:chgData name="哲央 大槻" userId="59a3b940167ddbcb" providerId="LiveId" clId="{54CDF937-ADC0-4B3B-A84E-E189759C2B46}" dt="2021-06-09T15:48:31.163" v="10316" actId="11530"/>
          <ac:spMkLst>
            <pc:docMk/>
            <pc:sldMk cId="2839306762" sldId="263"/>
            <ac:spMk id="143" creationId="{B66C17AF-AFBD-4D13-8E75-8487FD5B07D4}"/>
          </ac:spMkLst>
        </pc:spChg>
        <pc:spChg chg="add mod">
          <ac:chgData name="哲央 大槻" userId="59a3b940167ddbcb" providerId="LiveId" clId="{54CDF937-ADC0-4B3B-A84E-E189759C2B46}" dt="2021-06-09T15:50:57.978" v="10334" actId="21"/>
          <ac:spMkLst>
            <pc:docMk/>
            <pc:sldMk cId="2839306762" sldId="263"/>
            <ac:spMk id="144" creationId="{EF65F655-ED2B-48D1-9C7F-16D949A84510}"/>
          </ac:spMkLst>
        </pc:spChg>
        <pc:spChg chg="add mod">
          <ac:chgData name="哲央 大槻" userId="59a3b940167ddbcb" providerId="LiveId" clId="{54CDF937-ADC0-4B3B-A84E-E189759C2B46}" dt="2021-06-09T15:43:04.018" v="10299" actId="1076"/>
          <ac:spMkLst>
            <pc:docMk/>
            <pc:sldMk cId="2839306762" sldId="263"/>
            <ac:spMk id="145" creationId="{C5CAF8F7-DC2B-4BCE-8B90-99808EE9B00B}"/>
          </ac:spMkLst>
        </pc:spChg>
        <pc:spChg chg="add mod">
          <ac:chgData name="哲央 大槻" userId="59a3b940167ddbcb" providerId="LiveId" clId="{54CDF937-ADC0-4B3B-A84E-E189759C2B46}" dt="2021-06-09T15:54:00.846" v="10496"/>
          <ac:spMkLst>
            <pc:docMk/>
            <pc:sldMk cId="2839306762" sldId="263"/>
            <ac:spMk id="159" creationId="{ABA2CF3C-47E3-405F-B48A-85F285585736}"/>
          </ac:spMkLst>
        </pc:spChg>
        <pc:spChg chg="add mod">
          <ac:chgData name="哲央 大槻" userId="59a3b940167ddbcb" providerId="LiveId" clId="{54CDF937-ADC0-4B3B-A84E-E189759C2B46}" dt="2021-06-09T15:54:14.123" v="10497" actId="11530"/>
          <ac:spMkLst>
            <pc:docMk/>
            <pc:sldMk cId="2839306762" sldId="263"/>
            <ac:spMk id="160" creationId="{6840B4BA-E06D-4994-ADF6-01CC17551E92}"/>
          </ac:spMkLst>
        </pc:spChg>
        <pc:spChg chg="add mod">
          <ac:chgData name="哲央 大槻" userId="59a3b940167ddbcb" providerId="LiveId" clId="{54CDF937-ADC0-4B3B-A84E-E189759C2B46}" dt="2021-06-09T15:11:03.843" v="8696"/>
          <ac:spMkLst>
            <pc:docMk/>
            <pc:sldMk cId="2839306762" sldId="263"/>
            <ac:spMk id="161" creationId="{EC61FAED-C082-40C8-8B16-BB6F9D0BF57D}"/>
          </ac:spMkLst>
        </pc:spChg>
        <pc:spChg chg="add mod">
          <ac:chgData name="哲央 大槻" userId="59a3b940167ddbcb" providerId="LiveId" clId="{54CDF937-ADC0-4B3B-A84E-E189759C2B46}" dt="2021-06-09T15:15:28.394" v="8998" actId="207"/>
          <ac:spMkLst>
            <pc:docMk/>
            <pc:sldMk cId="2839306762" sldId="263"/>
            <ac:spMk id="166" creationId="{04F18598-6A31-4BD3-A267-F904A8FF7763}"/>
          </ac:spMkLst>
        </pc:spChg>
        <pc:spChg chg="add mod">
          <ac:chgData name="哲央 大槻" userId="59a3b940167ddbcb" providerId="LiveId" clId="{54CDF937-ADC0-4B3B-A84E-E189759C2B46}" dt="2021-06-09T15:20:42.386" v="9492" actId="1076"/>
          <ac:spMkLst>
            <pc:docMk/>
            <pc:sldMk cId="2839306762" sldId="263"/>
            <ac:spMk id="169" creationId="{1B85EC06-292C-41DF-8082-02C745B79B45}"/>
          </ac:spMkLst>
        </pc:spChg>
        <pc:spChg chg="add mod">
          <ac:chgData name="哲央 大槻" userId="59a3b940167ddbcb" providerId="LiveId" clId="{54CDF937-ADC0-4B3B-A84E-E189759C2B46}" dt="2021-06-09T15:18:18.240" v="9298" actId="1076"/>
          <ac:spMkLst>
            <pc:docMk/>
            <pc:sldMk cId="2839306762" sldId="263"/>
            <ac:spMk id="174" creationId="{CB22C260-9C58-4ED6-BFC7-FD5FAD08AD8D}"/>
          </ac:spMkLst>
        </pc:spChg>
        <pc:spChg chg="add mod">
          <ac:chgData name="哲央 大槻" userId="59a3b940167ddbcb" providerId="LiveId" clId="{54CDF937-ADC0-4B3B-A84E-E189759C2B46}" dt="2021-06-09T15:18:50.771" v="9313" actId="1076"/>
          <ac:spMkLst>
            <pc:docMk/>
            <pc:sldMk cId="2839306762" sldId="263"/>
            <ac:spMk id="182" creationId="{8B24CF8F-7263-43D2-BB5B-B4789346E10E}"/>
          </ac:spMkLst>
        </pc:spChg>
        <pc:spChg chg="add mod">
          <ac:chgData name="哲央 大槻" userId="59a3b940167ddbcb" providerId="LiveId" clId="{54CDF937-ADC0-4B3B-A84E-E189759C2B46}" dt="2021-06-09T15:20:00.086" v="9369" actId="1076"/>
          <ac:spMkLst>
            <pc:docMk/>
            <pc:sldMk cId="2839306762" sldId="263"/>
            <ac:spMk id="199" creationId="{739218D4-2B10-4271-997D-BC7E9462E8C7}"/>
          </ac:spMkLst>
        </pc:spChg>
        <pc:spChg chg="add mod">
          <ac:chgData name="哲央 大槻" userId="59a3b940167ddbcb" providerId="LiveId" clId="{54CDF937-ADC0-4B3B-A84E-E189759C2B46}" dt="2021-06-09T15:20:33.427" v="9489"/>
          <ac:spMkLst>
            <pc:docMk/>
            <pc:sldMk cId="2839306762" sldId="263"/>
            <ac:spMk id="204" creationId="{3BC9408C-384A-499E-9F21-131A7D6E7B74}"/>
          </ac:spMkLst>
        </pc:spChg>
        <pc:spChg chg="add mod">
          <ac:chgData name="哲央 大槻" userId="59a3b940167ddbcb" providerId="LiveId" clId="{54CDF937-ADC0-4B3B-A84E-E189759C2B46}" dt="2021-06-09T15:27:50.112" v="9827" actId="1076"/>
          <ac:spMkLst>
            <pc:docMk/>
            <pc:sldMk cId="2839306762" sldId="263"/>
            <ac:spMk id="210" creationId="{4104C60A-DDEC-4B0A-AA04-AFB81DAA6776}"/>
          </ac:spMkLst>
        </pc:spChg>
        <pc:spChg chg="add mod">
          <ac:chgData name="哲央 大槻" userId="59a3b940167ddbcb" providerId="LiveId" clId="{54CDF937-ADC0-4B3B-A84E-E189759C2B46}" dt="2021-06-09T15:22:37.396" v="9822"/>
          <ac:spMkLst>
            <pc:docMk/>
            <pc:sldMk cId="2839306762" sldId="263"/>
            <ac:spMk id="214" creationId="{1D9859F2-895D-410B-8692-7BDEF8BA5A2E}"/>
          </ac:spMkLst>
        </pc:spChg>
        <pc:spChg chg="add mod">
          <ac:chgData name="哲央 大槻" userId="59a3b940167ddbcb" providerId="LiveId" clId="{54CDF937-ADC0-4B3B-A84E-E189759C2B46}" dt="2021-06-09T15:48:18.696" v="10315" actId="11530"/>
          <ac:spMkLst>
            <pc:docMk/>
            <pc:sldMk cId="2839306762" sldId="263"/>
            <ac:spMk id="223" creationId="{EC649946-B79C-43FB-AD8E-9995042481FB}"/>
          </ac:spMkLst>
        </pc:spChg>
        <pc:spChg chg="add mod">
          <ac:chgData name="哲央 大槻" userId="59a3b940167ddbcb" providerId="LiveId" clId="{54CDF937-ADC0-4B3B-A84E-E189759C2B46}" dt="2021-06-09T15:55:23.787" v="10531" actId="21"/>
          <ac:spMkLst>
            <pc:docMk/>
            <pc:sldMk cId="2839306762" sldId="263"/>
            <ac:spMk id="224" creationId="{AB276B16-E4F8-4CA7-9799-D618E0BAC73E}"/>
          </ac:spMkLst>
        </pc:spChg>
        <pc:spChg chg="add mod">
          <ac:chgData name="哲央 大槻" userId="59a3b940167ddbcb" providerId="LiveId" clId="{54CDF937-ADC0-4B3B-A84E-E189759C2B46}" dt="2021-06-09T15:28:42.939" v="9873"/>
          <ac:spMkLst>
            <pc:docMk/>
            <pc:sldMk cId="2839306762" sldId="263"/>
            <ac:spMk id="225" creationId="{346B9537-C6A0-47C7-B6D9-1071D6E4FB03}"/>
          </ac:spMkLst>
        </pc:spChg>
        <pc:spChg chg="add mod">
          <ac:chgData name="哲央 大槻" userId="59a3b940167ddbcb" providerId="LiveId" clId="{54CDF937-ADC0-4B3B-A84E-E189759C2B46}" dt="2021-06-09T16:02:44.105" v="10545" actId="207"/>
          <ac:spMkLst>
            <pc:docMk/>
            <pc:sldMk cId="2839306762" sldId="263"/>
            <ac:spMk id="233" creationId="{0B608EF3-6583-41B8-82B5-43A1FF6C3B10}"/>
          </ac:spMkLst>
        </pc:spChg>
        <pc:spChg chg="add mod">
          <ac:chgData name="哲央 大槻" userId="59a3b940167ddbcb" providerId="LiveId" clId="{54CDF937-ADC0-4B3B-A84E-E189759C2B46}" dt="2021-06-09T16:02:44.105" v="10545" actId="207"/>
          <ac:spMkLst>
            <pc:docMk/>
            <pc:sldMk cId="2839306762" sldId="263"/>
            <ac:spMk id="234" creationId="{1F26B68A-9E49-46A0-82FF-8CD55FFF766C}"/>
          </ac:spMkLst>
        </pc:spChg>
        <pc:spChg chg="add mod">
          <ac:chgData name="哲央 大槻" userId="59a3b940167ddbcb" providerId="LiveId" clId="{54CDF937-ADC0-4B3B-A84E-E189759C2B46}" dt="2021-06-09T15:29:21.967" v="9914"/>
          <ac:spMkLst>
            <pc:docMk/>
            <pc:sldMk cId="2839306762" sldId="263"/>
            <ac:spMk id="235" creationId="{AA43EC23-E655-4CC9-B9E7-EBD4092CFF86}"/>
          </ac:spMkLst>
        </pc:spChg>
        <pc:spChg chg="add mod">
          <ac:chgData name="哲央 大槻" userId="59a3b940167ddbcb" providerId="LiveId" clId="{54CDF937-ADC0-4B3B-A84E-E189759C2B46}" dt="2021-06-09T15:30:53.786" v="10150"/>
          <ac:spMkLst>
            <pc:docMk/>
            <pc:sldMk cId="2839306762" sldId="263"/>
            <ac:spMk id="242" creationId="{D495F789-4DF9-4829-B66D-C6D523F51FE1}"/>
          </ac:spMkLst>
        </pc:spChg>
        <pc:spChg chg="add mod">
          <ac:chgData name="哲央 大槻" userId="59a3b940167ddbcb" providerId="LiveId" clId="{54CDF937-ADC0-4B3B-A84E-E189759C2B46}" dt="2021-06-09T15:56:05.408" v="10537" actId="14100"/>
          <ac:spMkLst>
            <pc:docMk/>
            <pc:sldMk cId="2839306762" sldId="263"/>
            <ac:spMk id="250" creationId="{93FDBB40-EC5A-4C01-8343-C252007D6B31}"/>
          </ac:spMkLst>
        </pc:spChg>
        <pc:spChg chg="mod">
          <ac:chgData name="哲央 大槻" userId="59a3b940167ddbcb" providerId="LiveId" clId="{54CDF937-ADC0-4B3B-A84E-E189759C2B46}" dt="2021-06-09T15:47:37.398" v="10313"/>
          <ac:spMkLst>
            <pc:docMk/>
            <pc:sldMk cId="2839306762" sldId="263"/>
            <ac:spMk id="264" creationId="{7EFC6636-5420-44AD-834D-50508DD71257}"/>
          </ac:spMkLst>
        </pc:spChg>
        <pc:spChg chg="add mod">
          <ac:chgData name="哲央 大槻" userId="59a3b940167ddbcb" providerId="LiveId" clId="{54CDF937-ADC0-4B3B-A84E-E189759C2B46}" dt="2021-06-09T15:50:51.974" v="10333" actId="1076"/>
          <ac:spMkLst>
            <pc:docMk/>
            <pc:sldMk cId="2839306762" sldId="263"/>
            <ac:spMk id="275" creationId="{D7F9EA11-A306-4FBA-85F5-6B2F0E81F2C5}"/>
          </ac:spMkLst>
        </pc:spChg>
        <pc:spChg chg="add mod">
          <ac:chgData name="哲央 大槻" userId="59a3b940167ddbcb" providerId="LiveId" clId="{54CDF937-ADC0-4B3B-A84E-E189759C2B46}" dt="2021-06-09T15:51:12.293" v="10341" actId="1076"/>
          <ac:spMkLst>
            <pc:docMk/>
            <pc:sldMk cId="2839306762" sldId="263"/>
            <ac:spMk id="276" creationId="{874B88F6-CB46-4C99-B902-6C4EF3C3359F}"/>
          </ac:spMkLst>
        </pc:spChg>
        <pc:spChg chg="add mod">
          <ac:chgData name="哲央 大槻" userId="59a3b940167ddbcb" providerId="LiveId" clId="{54CDF937-ADC0-4B3B-A84E-E189759C2B46}" dt="2021-06-09T15:51:27.586" v="10349" actId="1076"/>
          <ac:spMkLst>
            <pc:docMk/>
            <pc:sldMk cId="2839306762" sldId="263"/>
            <ac:spMk id="277" creationId="{86BF4535-75C0-4568-84C4-202BCD310561}"/>
          </ac:spMkLst>
        </pc:spChg>
        <pc:spChg chg="add mod">
          <ac:chgData name="哲央 大槻" userId="59a3b940167ddbcb" providerId="LiveId" clId="{54CDF937-ADC0-4B3B-A84E-E189759C2B46}" dt="2021-06-09T15:53:36.431" v="10420" actId="20577"/>
          <ac:spMkLst>
            <pc:docMk/>
            <pc:sldMk cId="2839306762" sldId="263"/>
            <ac:spMk id="294" creationId="{0D0751FA-DA4E-45D2-BD43-ECDA3E9C9D55}"/>
          </ac:spMkLst>
        </pc:spChg>
        <pc:spChg chg="add mod">
          <ac:chgData name="哲央 大槻" userId="59a3b940167ddbcb" providerId="LiveId" clId="{54CDF937-ADC0-4B3B-A84E-E189759C2B46}" dt="2021-06-09T15:53:52.588" v="10467" actId="20577"/>
          <ac:spMkLst>
            <pc:docMk/>
            <pc:sldMk cId="2839306762" sldId="263"/>
            <ac:spMk id="295" creationId="{D9F74C62-0865-465A-9C56-AA44233B0782}"/>
          </ac:spMkLst>
        </pc:spChg>
        <pc:spChg chg="add mod">
          <ac:chgData name="哲央 大槻" userId="59a3b940167ddbcb" providerId="LiveId" clId="{54CDF937-ADC0-4B3B-A84E-E189759C2B46}" dt="2021-06-09T15:52:51.527" v="10378" actId="20577"/>
          <ac:spMkLst>
            <pc:docMk/>
            <pc:sldMk cId="2839306762" sldId="263"/>
            <ac:spMk id="296" creationId="{21A3D754-7594-4697-BD5D-E7C564C6C8F2}"/>
          </ac:spMkLst>
        </pc:spChg>
        <pc:spChg chg="add mod">
          <ac:chgData name="哲央 大槻" userId="59a3b940167ddbcb" providerId="LiveId" clId="{54CDF937-ADC0-4B3B-A84E-E189759C2B46}" dt="2021-06-09T15:53:03.709" v="10381"/>
          <ac:spMkLst>
            <pc:docMk/>
            <pc:sldMk cId="2839306762" sldId="263"/>
            <ac:spMk id="297" creationId="{FC61E594-B8F9-4240-ABDF-3C9402735DF5}"/>
          </ac:spMkLst>
        </pc:spChg>
        <pc:spChg chg="add mod">
          <ac:chgData name="哲央 大槻" userId="59a3b940167ddbcb" providerId="LiveId" clId="{54CDF937-ADC0-4B3B-A84E-E189759C2B46}" dt="2021-06-09T15:53:27.090" v="10410"/>
          <ac:spMkLst>
            <pc:docMk/>
            <pc:sldMk cId="2839306762" sldId="263"/>
            <ac:spMk id="298" creationId="{C44F9920-20BC-4B2F-8809-0F35BE69634E}"/>
          </ac:spMkLst>
        </pc:spChg>
        <pc:spChg chg="add mod">
          <ac:chgData name="哲央 大槻" userId="59a3b940167ddbcb" providerId="LiveId" clId="{54CDF937-ADC0-4B3B-A84E-E189759C2B46}" dt="2021-06-09T15:55:14.917" v="10510"/>
          <ac:spMkLst>
            <pc:docMk/>
            <pc:sldMk cId="2839306762" sldId="263"/>
            <ac:spMk id="311" creationId="{4A7C856F-2E18-443D-A41B-2819543FD34F}"/>
          </ac:spMkLst>
        </pc:spChg>
        <pc:spChg chg="add mod">
          <ac:chgData name="哲央 大槻" userId="59a3b940167ddbcb" providerId="LiveId" clId="{54CDF937-ADC0-4B3B-A84E-E189759C2B46}" dt="2021-06-09T16:02:21.838" v="10540"/>
          <ac:spMkLst>
            <pc:docMk/>
            <pc:sldMk cId="2839306762" sldId="263"/>
            <ac:spMk id="312" creationId="{EF751862-08B3-4427-963C-EADE6D0AE58D}"/>
          </ac:spMkLst>
        </pc:spChg>
        <pc:spChg chg="add mod">
          <ac:chgData name="哲央 大槻" userId="59a3b940167ddbcb" providerId="LiveId" clId="{54CDF937-ADC0-4B3B-A84E-E189759C2B46}" dt="2021-06-09T15:55:42.935" v="10536"/>
          <ac:spMkLst>
            <pc:docMk/>
            <pc:sldMk cId="2839306762" sldId="263"/>
            <ac:spMk id="313" creationId="{45779207-7DA1-4C59-82F5-51CFACB87AB7}"/>
          </ac:spMkLst>
        </pc:spChg>
        <pc:spChg chg="add mod">
          <ac:chgData name="哲央 大槻" userId="59a3b940167ddbcb" providerId="LiveId" clId="{54CDF937-ADC0-4B3B-A84E-E189759C2B46}" dt="2021-06-09T16:03:02.957" v="10547" actId="6549"/>
          <ac:spMkLst>
            <pc:docMk/>
            <pc:sldMk cId="2839306762" sldId="263"/>
            <ac:spMk id="319" creationId="{BC70A798-9BD1-4A50-B92A-3BF9D8391F35}"/>
          </ac:spMkLst>
        </pc:spChg>
        <pc:spChg chg="add mod">
          <ac:chgData name="哲央 大槻" userId="59a3b940167ddbcb" providerId="LiveId" clId="{54CDF937-ADC0-4B3B-A84E-E189759C2B46}" dt="2021-06-10T01:05:36.466" v="10693"/>
          <ac:spMkLst>
            <pc:docMk/>
            <pc:sldMk cId="2839306762" sldId="263"/>
            <ac:spMk id="320" creationId="{3F35ACD3-7595-49EB-9B86-69A572C6EB03}"/>
          </ac:spMkLst>
        </pc:spChg>
        <pc:cxnChg chg="add mod">
          <ac:chgData name="哲央 大槻" userId="59a3b940167ddbcb" providerId="LiveId" clId="{54CDF937-ADC0-4B3B-A84E-E189759C2B46}" dt="2021-06-09T15:54:49.014" v="10505" actId="14100"/>
          <ac:cxnSpMkLst>
            <pc:docMk/>
            <pc:sldMk cId="2839306762" sldId="263"/>
            <ac:cxnSpMk id="21" creationId="{5FD9C6BA-B204-4E52-BFCC-613FF2013193}"/>
          </ac:cxnSpMkLst>
        </pc:cxnChg>
        <pc:cxnChg chg="add mod">
          <ac:chgData name="哲央 大槻" userId="59a3b940167ddbcb" providerId="LiveId" clId="{54CDF937-ADC0-4B3B-A84E-E189759C2B46}" dt="2021-06-09T15:54:46.156" v="10504" actId="14100"/>
          <ac:cxnSpMkLst>
            <pc:docMk/>
            <pc:sldMk cId="2839306762" sldId="263"/>
            <ac:cxnSpMk id="23" creationId="{563D6547-BE43-48F3-94D3-36D971FE271C}"/>
          </ac:cxnSpMkLst>
        </pc:cxnChg>
        <pc:cxnChg chg="add mod">
          <ac:chgData name="哲央 大槻" userId="59a3b940167ddbcb" providerId="LiveId" clId="{54CDF937-ADC0-4B3B-A84E-E189759C2B46}" dt="2021-06-09T16:08:47.149" v="10568" actId="692"/>
          <ac:cxnSpMkLst>
            <pc:docMk/>
            <pc:sldMk cId="2839306762" sldId="263"/>
            <ac:cxnSpMk id="25" creationId="{D3AE930C-CF84-4DF8-A7C6-718034AB6E31}"/>
          </ac:cxnSpMkLst>
        </pc:cxnChg>
        <pc:cxnChg chg="add mod">
          <ac:chgData name="哲央 大槻" userId="59a3b940167ddbcb" providerId="LiveId" clId="{54CDF937-ADC0-4B3B-A84E-E189759C2B46}" dt="2021-06-09T15:54:34.673" v="10500" actId="14100"/>
          <ac:cxnSpMkLst>
            <pc:docMk/>
            <pc:sldMk cId="2839306762" sldId="263"/>
            <ac:cxnSpMk id="27" creationId="{83B083F9-0163-48D7-A432-F5571D489746}"/>
          </ac:cxnSpMkLst>
        </pc:cxnChg>
        <pc:cxnChg chg="add mod">
          <ac:chgData name="哲央 大槻" userId="59a3b940167ddbcb" providerId="LiveId" clId="{54CDF937-ADC0-4B3B-A84E-E189759C2B46}" dt="2021-06-09T16:03:34.959" v="10548" actId="692"/>
          <ac:cxnSpMkLst>
            <pc:docMk/>
            <pc:sldMk cId="2839306762" sldId="263"/>
            <ac:cxnSpMk id="42" creationId="{6B323028-346D-4FBD-BB91-260FC7E2540A}"/>
          </ac:cxnSpMkLst>
        </pc:cxnChg>
        <pc:cxnChg chg="add mod">
          <ac:chgData name="哲央 大槻" userId="59a3b940167ddbcb" providerId="LiveId" clId="{54CDF937-ADC0-4B3B-A84E-E189759C2B46}" dt="2021-06-09T16:03:42.349" v="10549" actId="692"/>
          <ac:cxnSpMkLst>
            <pc:docMk/>
            <pc:sldMk cId="2839306762" sldId="263"/>
            <ac:cxnSpMk id="44" creationId="{6FD5C9E1-BE66-4AFB-9724-EFEADBA3AE58}"/>
          </ac:cxnSpMkLst>
        </pc:cxnChg>
        <pc:cxnChg chg="add mod">
          <ac:chgData name="哲央 大槻" userId="59a3b940167ddbcb" providerId="LiveId" clId="{54CDF937-ADC0-4B3B-A84E-E189759C2B46}" dt="2021-06-09T15:50:09.367" v="10322" actId="14100"/>
          <ac:cxnSpMkLst>
            <pc:docMk/>
            <pc:sldMk cId="2839306762" sldId="263"/>
            <ac:cxnSpMk id="53" creationId="{86B03A01-1281-4196-B286-92CCB9EA18AB}"/>
          </ac:cxnSpMkLst>
        </pc:cxnChg>
        <pc:cxnChg chg="add mod">
          <ac:chgData name="哲央 大槻" userId="59a3b940167ddbcb" providerId="LiveId" clId="{54CDF937-ADC0-4B3B-A84E-E189759C2B46}" dt="2021-06-09T15:51:37.632" v="10351" actId="14100"/>
          <ac:cxnSpMkLst>
            <pc:docMk/>
            <pc:sldMk cId="2839306762" sldId="263"/>
            <ac:cxnSpMk id="73" creationId="{22009E90-709D-4497-973D-6E6EDECA0B25}"/>
          </ac:cxnSpMkLst>
        </pc:cxnChg>
        <pc:cxnChg chg="add mod">
          <ac:chgData name="哲央 大槻" userId="59a3b940167ddbcb" providerId="LiveId" clId="{54CDF937-ADC0-4B3B-A84E-E189759C2B46}" dt="2021-06-09T15:51:40.139" v="10352" actId="14100"/>
          <ac:cxnSpMkLst>
            <pc:docMk/>
            <pc:sldMk cId="2839306762" sldId="263"/>
            <ac:cxnSpMk id="98" creationId="{346BF3B4-EC89-4C4F-924C-E89C3F0BD1F2}"/>
          </ac:cxnSpMkLst>
        </pc:cxnChg>
        <pc:cxnChg chg="add mod">
          <ac:chgData name="哲央 大槻" userId="59a3b940167ddbcb" providerId="LiveId" clId="{54CDF937-ADC0-4B3B-A84E-E189759C2B46}" dt="2021-06-09T15:51:42.496" v="10353" actId="14100"/>
          <ac:cxnSpMkLst>
            <pc:docMk/>
            <pc:sldMk cId="2839306762" sldId="263"/>
            <ac:cxnSpMk id="100" creationId="{4275561A-1341-4EAE-AD1C-D38E8BEDCB23}"/>
          </ac:cxnSpMkLst>
        </pc:cxnChg>
        <pc:cxnChg chg="add mod">
          <ac:chgData name="哲央 大槻" userId="59a3b940167ddbcb" providerId="LiveId" clId="{54CDF937-ADC0-4B3B-A84E-E189759C2B46}" dt="2021-06-10T14:41:41.247" v="20734" actId="14100"/>
          <ac:cxnSpMkLst>
            <pc:docMk/>
            <pc:sldMk cId="2839306762" sldId="263"/>
            <ac:cxnSpMk id="102" creationId="{F3A64059-AB36-44D5-855C-E6739220F0DF}"/>
          </ac:cxnSpMkLst>
        </pc:cxnChg>
        <pc:cxnChg chg="add mod">
          <ac:chgData name="哲央 大槻" userId="59a3b940167ddbcb" providerId="LiveId" clId="{54CDF937-ADC0-4B3B-A84E-E189759C2B46}" dt="2021-06-10T14:41:41.247" v="20734" actId="14100"/>
          <ac:cxnSpMkLst>
            <pc:docMk/>
            <pc:sldMk cId="2839306762" sldId="263"/>
            <ac:cxnSpMk id="104" creationId="{F7D3591B-332A-4C6A-8B23-8FAD337DFB91}"/>
          </ac:cxnSpMkLst>
        </pc:cxnChg>
        <pc:cxnChg chg="add mod">
          <ac:chgData name="哲央 大槻" userId="59a3b940167ddbcb" providerId="LiveId" clId="{54CDF937-ADC0-4B3B-A84E-E189759C2B46}" dt="2021-06-10T14:41:41.247" v="20734" actId="14100"/>
          <ac:cxnSpMkLst>
            <pc:docMk/>
            <pc:sldMk cId="2839306762" sldId="263"/>
            <ac:cxnSpMk id="106" creationId="{DD2E6266-AD4F-48F6-9DFB-FB220F820EAE}"/>
          </ac:cxnSpMkLst>
        </pc:cxnChg>
        <pc:cxnChg chg="add mod">
          <ac:chgData name="哲央 大槻" userId="59a3b940167ddbcb" providerId="LiveId" clId="{54CDF937-ADC0-4B3B-A84E-E189759C2B46}" dt="2021-06-10T14:41:41.247" v="20734" actId="14100"/>
          <ac:cxnSpMkLst>
            <pc:docMk/>
            <pc:sldMk cId="2839306762" sldId="263"/>
            <ac:cxnSpMk id="117" creationId="{2BA4DCCF-DECB-4CB9-9415-1E41D2AB5705}"/>
          </ac:cxnSpMkLst>
        </pc:cxnChg>
        <pc:cxnChg chg="add mod ord">
          <ac:chgData name="哲央 大槻" userId="59a3b940167ddbcb" providerId="LiveId" clId="{54CDF937-ADC0-4B3B-A84E-E189759C2B46}" dt="2021-06-10T01:04:48.513" v="10586" actId="14100"/>
          <ac:cxnSpMkLst>
            <pc:docMk/>
            <pc:sldMk cId="2839306762" sldId="263"/>
            <ac:cxnSpMk id="126" creationId="{4A5A0BD9-526E-4AD7-BA8E-E2747BC5571D}"/>
          </ac:cxnSpMkLst>
        </pc:cxnChg>
        <pc:cxnChg chg="add mod">
          <ac:chgData name="哲央 大槻" userId="59a3b940167ddbcb" providerId="LiveId" clId="{54CDF937-ADC0-4B3B-A84E-E189759C2B46}" dt="2021-06-09T15:42:54.437" v="10297" actId="692"/>
          <ac:cxnSpMkLst>
            <pc:docMk/>
            <pc:sldMk cId="2839306762" sldId="263"/>
            <ac:cxnSpMk id="128" creationId="{8ECAB04F-326B-48AF-B6F7-519BE3E58203}"/>
          </ac:cxnSpMkLst>
        </pc:cxnChg>
        <pc:cxnChg chg="add mod">
          <ac:chgData name="哲央 大槻" userId="59a3b940167ddbcb" providerId="LiveId" clId="{54CDF937-ADC0-4B3B-A84E-E189759C2B46}" dt="2021-06-10T14:41:41.247" v="20734" actId="14100"/>
          <ac:cxnSpMkLst>
            <pc:docMk/>
            <pc:sldMk cId="2839306762" sldId="263"/>
            <ac:cxnSpMk id="135" creationId="{6DC28F82-6456-46BE-B537-F4E4FE6621C8}"/>
          </ac:cxnSpMkLst>
        </pc:cxnChg>
        <pc:cxnChg chg="add mod">
          <ac:chgData name="哲央 大槻" userId="59a3b940167ddbcb" providerId="LiveId" clId="{54CDF937-ADC0-4B3B-A84E-E189759C2B46}" dt="2021-06-09T15:51:51.927" v="10357" actId="14100"/>
          <ac:cxnSpMkLst>
            <pc:docMk/>
            <pc:sldMk cId="2839306762" sldId="263"/>
            <ac:cxnSpMk id="141" creationId="{0748AAFC-7F4B-4236-9E4A-7945660FEC7F}"/>
          </ac:cxnSpMkLst>
        </pc:cxnChg>
        <pc:cxnChg chg="add mod">
          <ac:chgData name="哲央 大槻" userId="59a3b940167ddbcb" providerId="LiveId" clId="{54CDF937-ADC0-4B3B-A84E-E189759C2B46}" dt="2021-06-09T15:43:00.942" v="10298" actId="692"/>
          <ac:cxnSpMkLst>
            <pc:docMk/>
            <pc:sldMk cId="2839306762" sldId="263"/>
            <ac:cxnSpMk id="147" creationId="{5CBE8E95-E5CD-4644-8E7B-244E6FD55C15}"/>
          </ac:cxnSpMkLst>
        </pc:cxnChg>
        <pc:cxnChg chg="add mod">
          <ac:chgData name="哲央 大槻" userId="59a3b940167ddbcb" providerId="LiveId" clId="{54CDF937-ADC0-4B3B-A84E-E189759C2B46}" dt="2021-06-09T15:51:55.371" v="10358" actId="14100"/>
          <ac:cxnSpMkLst>
            <pc:docMk/>
            <pc:sldMk cId="2839306762" sldId="263"/>
            <ac:cxnSpMk id="164" creationId="{1F15B168-363E-42E2-A3B4-68B57420823D}"/>
          </ac:cxnSpMkLst>
        </pc:cxnChg>
        <pc:cxnChg chg="add mod">
          <ac:chgData name="哲央 大槻" userId="59a3b940167ddbcb" providerId="LiveId" clId="{54CDF937-ADC0-4B3B-A84E-E189759C2B46}" dt="2021-06-09T15:15:07.271" v="8991" actId="692"/>
          <ac:cxnSpMkLst>
            <pc:docMk/>
            <pc:sldMk cId="2839306762" sldId="263"/>
            <ac:cxnSpMk id="168" creationId="{3C64E4E8-5999-4021-847A-305F18CC48B7}"/>
          </ac:cxnSpMkLst>
        </pc:cxnChg>
        <pc:cxnChg chg="add mod">
          <ac:chgData name="哲央 大槻" userId="59a3b940167ddbcb" providerId="LiveId" clId="{54CDF937-ADC0-4B3B-A84E-E189759C2B46}" dt="2021-06-09T15:50:17.609" v="10324" actId="14100"/>
          <ac:cxnSpMkLst>
            <pc:docMk/>
            <pc:sldMk cId="2839306762" sldId="263"/>
            <ac:cxnSpMk id="171" creationId="{59B8FE34-C1C1-4B6B-958A-8CD514E48C8F}"/>
          </ac:cxnSpMkLst>
        </pc:cxnChg>
        <pc:cxnChg chg="add mod">
          <ac:chgData name="哲央 大槻" userId="59a3b940167ddbcb" providerId="LiveId" clId="{54CDF937-ADC0-4B3B-A84E-E189759C2B46}" dt="2021-06-09T15:50:20.770" v="10325" actId="14100"/>
          <ac:cxnSpMkLst>
            <pc:docMk/>
            <pc:sldMk cId="2839306762" sldId="263"/>
            <ac:cxnSpMk id="175" creationId="{D97052C0-A5D0-41FB-95D7-DA3FF2964ADD}"/>
          </ac:cxnSpMkLst>
        </pc:cxnChg>
        <pc:cxnChg chg="add mod">
          <ac:chgData name="哲央 大槻" userId="59a3b940167ddbcb" providerId="LiveId" clId="{54CDF937-ADC0-4B3B-A84E-E189759C2B46}" dt="2021-06-09T15:18:55.455" v="9315" actId="14100"/>
          <ac:cxnSpMkLst>
            <pc:docMk/>
            <pc:sldMk cId="2839306762" sldId="263"/>
            <ac:cxnSpMk id="187" creationId="{C0F440C0-D81C-427D-8DF7-79F381AD77E7}"/>
          </ac:cxnSpMkLst>
        </pc:cxnChg>
        <pc:cxnChg chg="add mod">
          <ac:chgData name="哲央 大槻" userId="59a3b940167ddbcb" providerId="LiveId" clId="{54CDF937-ADC0-4B3B-A84E-E189759C2B46}" dt="2021-06-09T15:20:02.829" v="9370" actId="14100"/>
          <ac:cxnSpMkLst>
            <pc:docMk/>
            <pc:sldMk cId="2839306762" sldId="263"/>
            <ac:cxnSpMk id="200" creationId="{45E4E2FF-65EC-4C49-87A8-90CFB178D04D}"/>
          </ac:cxnSpMkLst>
        </pc:cxnChg>
        <pc:cxnChg chg="add mod">
          <ac:chgData name="哲央 大槻" userId="59a3b940167ddbcb" providerId="LiveId" clId="{54CDF937-ADC0-4B3B-A84E-E189759C2B46}" dt="2021-06-09T15:50:13.683" v="10323" actId="14100"/>
          <ac:cxnSpMkLst>
            <pc:docMk/>
            <pc:sldMk cId="2839306762" sldId="263"/>
            <ac:cxnSpMk id="205" creationId="{AB270366-9EB8-41B0-8BFE-7EC321844E50}"/>
          </ac:cxnSpMkLst>
        </pc:cxnChg>
        <pc:cxnChg chg="add mod">
          <ac:chgData name="哲央 大槻" userId="59a3b940167ddbcb" providerId="LiveId" clId="{54CDF937-ADC0-4B3B-A84E-E189759C2B46}" dt="2021-06-09T23:28:52.802" v="10571" actId="14100"/>
          <ac:cxnSpMkLst>
            <pc:docMk/>
            <pc:sldMk cId="2839306762" sldId="263"/>
            <ac:cxnSpMk id="211" creationId="{722EAB9A-0696-44C8-B62F-80CD438FDEC8}"/>
          </ac:cxnSpMkLst>
        </pc:cxnChg>
        <pc:cxnChg chg="add mod">
          <ac:chgData name="哲央 大槻" userId="59a3b940167ddbcb" providerId="LiveId" clId="{54CDF937-ADC0-4B3B-A84E-E189759C2B46}" dt="2021-06-09T15:54:43.168" v="10503" actId="14100"/>
          <ac:cxnSpMkLst>
            <pc:docMk/>
            <pc:sldMk cId="2839306762" sldId="263"/>
            <ac:cxnSpMk id="227" creationId="{94748ABA-5033-48E3-B94D-E4BFE16CB19F}"/>
          </ac:cxnSpMkLst>
        </pc:cxnChg>
        <pc:cxnChg chg="add mod">
          <ac:chgData name="哲央 大槻" userId="59a3b940167ddbcb" providerId="LiveId" clId="{54CDF937-ADC0-4B3B-A84E-E189759C2B46}" dt="2021-06-09T15:54:38.148" v="10501" actId="14100"/>
          <ac:cxnSpMkLst>
            <pc:docMk/>
            <pc:sldMk cId="2839306762" sldId="263"/>
            <ac:cxnSpMk id="230" creationId="{E2604B58-3C88-4CC3-9969-4CADD37BA589}"/>
          </ac:cxnSpMkLst>
        </pc:cxnChg>
        <pc:cxnChg chg="add mod">
          <ac:chgData name="哲央 大槻" userId="59a3b940167ddbcb" providerId="LiveId" clId="{54CDF937-ADC0-4B3B-A84E-E189759C2B46}" dt="2021-06-09T16:02:30.237" v="10542" actId="14100"/>
          <ac:cxnSpMkLst>
            <pc:docMk/>
            <pc:sldMk cId="2839306762" sldId="263"/>
            <ac:cxnSpMk id="237" creationId="{973225BF-DFAF-4EF9-8D0A-D7016D4FCE50}"/>
          </ac:cxnSpMkLst>
        </pc:cxnChg>
        <pc:cxnChg chg="add mod">
          <ac:chgData name="哲央 大槻" userId="59a3b940167ddbcb" providerId="LiveId" clId="{54CDF937-ADC0-4B3B-A84E-E189759C2B46}" dt="2021-06-09T15:29:55.373" v="9956" actId="14100"/>
          <ac:cxnSpMkLst>
            <pc:docMk/>
            <pc:sldMk cId="2839306762" sldId="263"/>
            <ac:cxnSpMk id="238" creationId="{D28D90B4-E806-4217-92D2-80CFF31A0E47}"/>
          </ac:cxnSpMkLst>
        </pc:cxnChg>
        <pc:cxnChg chg="add mod">
          <ac:chgData name="哲央 大槻" userId="59a3b940167ddbcb" providerId="LiveId" clId="{54CDF937-ADC0-4B3B-A84E-E189759C2B46}" dt="2021-06-09T16:02:33.793" v="10543" actId="14100"/>
          <ac:cxnSpMkLst>
            <pc:docMk/>
            <pc:sldMk cId="2839306762" sldId="263"/>
            <ac:cxnSpMk id="243" creationId="{F24AF17C-E451-48F9-A153-E993EFF5DF63}"/>
          </ac:cxnSpMkLst>
        </pc:cxnChg>
        <pc:cxnChg chg="add mod">
          <ac:chgData name="哲央 大槻" userId="59a3b940167ddbcb" providerId="LiveId" clId="{54CDF937-ADC0-4B3B-A84E-E189759C2B46}" dt="2021-06-09T15:56:05.408" v="10537" actId="14100"/>
          <ac:cxnSpMkLst>
            <pc:docMk/>
            <pc:sldMk cId="2839306762" sldId="263"/>
            <ac:cxnSpMk id="251" creationId="{84EE4C02-5DDE-4357-BE7C-D686BA1AFE6D}"/>
          </ac:cxnSpMkLst>
        </pc:cxnChg>
        <pc:cxnChg chg="add mod">
          <ac:chgData name="哲央 大槻" userId="59a3b940167ddbcb" providerId="LiveId" clId="{54CDF937-ADC0-4B3B-A84E-E189759C2B46}" dt="2021-06-09T15:50:06.212" v="10321" actId="14100"/>
          <ac:cxnSpMkLst>
            <pc:docMk/>
            <pc:sldMk cId="2839306762" sldId="263"/>
            <ac:cxnSpMk id="255" creationId="{B87C5A8F-9E96-4967-A1F3-3590E82B20EF}"/>
          </ac:cxnSpMkLst>
        </pc:cxnChg>
        <pc:cxnChg chg="add mod">
          <ac:chgData name="哲央 大槻" userId="59a3b940167ddbcb" providerId="LiveId" clId="{54CDF937-ADC0-4B3B-A84E-E189759C2B46}" dt="2021-06-09T15:43:00.942" v="10298" actId="692"/>
          <ac:cxnSpMkLst>
            <pc:docMk/>
            <pc:sldMk cId="2839306762" sldId="263"/>
            <ac:cxnSpMk id="259" creationId="{8A2CE1A4-B283-4BAF-898B-776F8D51A9C6}"/>
          </ac:cxnSpMkLst>
        </pc:cxnChg>
        <pc:cxnChg chg="add mod">
          <ac:chgData name="哲央 大槻" userId="59a3b940167ddbcb" providerId="LiveId" clId="{54CDF937-ADC0-4B3B-A84E-E189759C2B46}" dt="2021-06-09T15:42:54.437" v="10297" actId="692"/>
          <ac:cxnSpMkLst>
            <pc:docMk/>
            <pc:sldMk cId="2839306762" sldId="263"/>
            <ac:cxnSpMk id="260" creationId="{C675C076-8FC4-4A79-A996-47D6A564B895}"/>
          </ac:cxnSpMkLst>
        </pc:cxnChg>
      </pc:sldChg>
      <pc:sldChg chg="new del">
        <pc:chgData name="哲央 大槻" userId="59a3b940167ddbcb" providerId="LiveId" clId="{54CDF937-ADC0-4B3B-A84E-E189759C2B46}" dt="2021-06-09T14:31:11.314" v="6604" actId="47"/>
        <pc:sldMkLst>
          <pc:docMk/>
          <pc:sldMk cId="3000923594" sldId="264"/>
        </pc:sldMkLst>
      </pc:sldChg>
      <pc:sldChg chg="addSp delSp modSp new mod modClrScheme chgLayout">
        <pc:chgData name="哲央 大槻" userId="59a3b940167ddbcb" providerId="LiveId" clId="{54CDF937-ADC0-4B3B-A84E-E189759C2B46}" dt="2021-06-10T00:59:15.843" v="10585"/>
        <pc:sldMkLst>
          <pc:docMk/>
          <pc:sldMk cId="3801689360" sldId="264"/>
        </pc:sldMkLst>
        <pc:spChg chg="del mod ord">
          <ac:chgData name="哲央 大槻" userId="59a3b940167ddbcb" providerId="LiveId" clId="{54CDF937-ADC0-4B3B-A84E-E189759C2B46}" dt="2021-06-09T14:31:20.274" v="6606" actId="700"/>
          <ac:spMkLst>
            <pc:docMk/>
            <pc:sldMk cId="3801689360" sldId="264"/>
            <ac:spMk id="2" creationId="{145C7246-4703-4A7A-931F-F39F51CC1443}"/>
          </ac:spMkLst>
        </pc:spChg>
        <pc:spChg chg="del mod ord">
          <ac:chgData name="哲央 大槻" userId="59a3b940167ddbcb" providerId="LiveId" clId="{54CDF937-ADC0-4B3B-A84E-E189759C2B46}" dt="2021-06-09T14:31:20.274" v="6606" actId="700"/>
          <ac:spMkLst>
            <pc:docMk/>
            <pc:sldMk cId="3801689360" sldId="264"/>
            <ac:spMk id="3" creationId="{F1CAB4F0-ADBE-486E-B1E9-0312AD6FA7DD}"/>
          </ac:spMkLst>
        </pc:spChg>
        <pc:spChg chg="add mod ord">
          <ac:chgData name="哲央 大槻" userId="59a3b940167ddbcb" providerId="LiveId" clId="{54CDF937-ADC0-4B3B-A84E-E189759C2B46}" dt="2021-06-10T00:59:15.843" v="10585"/>
          <ac:spMkLst>
            <pc:docMk/>
            <pc:sldMk cId="3801689360" sldId="264"/>
            <ac:spMk id="4" creationId="{E8DF270F-1241-4F52-A277-EC8805CE98D7}"/>
          </ac:spMkLst>
        </pc:spChg>
        <pc:spChg chg="add mod ord">
          <ac:chgData name="哲央 大槻" userId="59a3b940167ddbcb" providerId="LiveId" clId="{54CDF937-ADC0-4B3B-A84E-E189759C2B46}" dt="2021-06-09T14:31:20.274" v="6606" actId="700"/>
          <ac:spMkLst>
            <pc:docMk/>
            <pc:sldMk cId="3801689360" sldId="264"/>
            <ac:spMk id="5" creationId="{AFD5BA99-084D-4B83-9C41-F4EFCB115DB7}"/>
          </ac:spMkLst>
        </pc:spChg>
      </pc:sldChg>
      <pc:sldChg chg="modSp add mod">
        <pc:chgData name="哲央 大槻" userId="59a3b940167ddbcb" providerId="LiveId" clId="{54CDF937-ADC0-4B3B-A84E-E189759C2B46}" dt="2021-06-10T13:13:11.437" v="16838"/>
        <pc:sldMkLst>
          <pc:docMk/>
          <pc:sldMk cId="428101581" sldId="265"/>
        </pc:sldMkLst>
        <pc:spChg chg="mod">
          <ac:chgData name="哲央 大槻" userId="59a3b940167ddbcb" providerId="LiveId" clId="{54CDF937-ADC0-4B3B-A84E-E189759C2B46}" dt="2021-06-10T13:13:11.437" v="16838"/>
          <ac:spMkLst>
            <pc:docMk/>
            <pc:sldMk cId="428101581" sldId="265"/>
            <ac:spMk id="6" creationId="{014C9F2A-BA59-4525-A239-5E78FDB46AD2}"/>
          </ac:spMkLst>
        </pc:spChg>
        <pc:spChg chg="mod">
          <ac:chgData name="哲央 大槻" userId="59a3b940167ddbcb" providerId="LiveId" clId="{54CDF937-ADC0-4B3B-A84E-E189759C2B46}" dt="2021-06-10T12:43:00.715" v="16782"/>
          <ac:spMkLst>
            <pc:docMk/>
            <pc:sldMk cId="428101581" sldId="265"/>
            <ac:spMk id="7" creationId="{EF3ABECB-8FDD-4DC8-9A78-9450BDF1B5F4}"/>
          </ac:spMkLst>
        </pc:spChg>
      </pc:sldChg>
      <pc:sldChg chg="modSp add mod">
        <pc:chgData name="哲央 大槻" userId="59a3b940167ddbcb" providerId="LiveId" clId="{54CDF937-ADC0-4B3B-A84E-E189759C2B46}" dt="2021-06-10T13:13:07.493" v="16826"/>
        <pc:sldMkLst>
          <pc:docMk/>
          <pc:sldMk cId="3406504040" sldId="266"/>
        </pc:sldMkLst>
        <pc:spChg chg="mod">
          <ac:chgData name="哲央 大槻" userId="59a3b940167ddbcb" providerId="LiveId" clId="{54CDF937-ADC0-4B3B-A84E-E189759C2B46}" dt="2021-06-10T13:13:07.493" v="16826"/>
          <ac:spMkLst>
            <pc:docMk/>
            <pc:sldMk cId="3406504040" sldId="266"/>
            <ac:spMk id="6" creationId="{014C9F2A-BA59-4525-A239-5E78FDB46AD2}"/>
          </ac:spMkLst>
        </pc:spChg>
        <pc:spChg chg="mod">
          <ac:chgData name="哲央 大槻" userId="59a3b940167ddbcb" providerId="LiveId" clId="{54CDF937-ADC0-4B3B-A84E-E189759C2B46}" dt="2021-06-10T12:42:09.693" v="16562" actId="27636"/>
          <ac:spMkLst>
            <pc:docMk/>
            <pc:sldMk cId="3406504040" sldId="266"/>
            <ac:spMk id="7" creationId="{EF3ABECB-8FDD-4DC8-9A78-9450BDF1B5F4}"/>
          </ac:spMkLst>
        </pc:spChg>
      </pc:sldChg>
      <pc:sldChg chg="modSp add mod">
        <pc:chgData name="哲央 大槻" userId="59a3b940167ddbcb" providerId="LiveId" clId="{54CDF937-ADC0-4B3B-A84E-E189759C2B46}" dt="2021-06-10T14:44:57.348" v="20923" actId="20577"/>
        <pc:sldMkLst>
          <pc:docMk/>
          <pc:sldMk cId="1273758852" sldId="267"/>
        </pc:sldMkLst>
        <pc:spChg chg="mod">
          <ac:chgData name="哲央 大槻" userId="59a3b940167ddbcb" providerId="LiveId" clId="{54CDF937-ADC0-4B3B-A84E-E189759C2B46}" dt="2021-06-10T13:13:23.020" v="16853"/>
          <ac:spMkLst>
            <pc:docMk/>
            <pc:sldMk cId="1273758852" sldId="267"/>
            <ac:spMk id="6" creationId="{014C9F2A-BA59-4525-A239-5E78FDB46AD2}"/>
          </ac:spMkLst>
        </pc:spChg>
        <pc:spChg chg="mod">
          <ac:chgData name="哲央 大槻" userId="59a3b940167ddbcb" providerId="LiveId" clId="{54CDF937-ADC0-4B3B-A84E-E189759C2B46}" dt="2021-06-10T14:44:57.348" v="20923" actId="20577"/>
          <ac:spMkLst>
            <pc:docMk/>
            <pc:sldMk cId="1273758852" sldId="267"/>
            <ac:spMk id="7" creationId="{EF3ABECB-8FDD-4DC8-9A78-9450BDF1B5F4}"/>
          </ac:spMkLst>
        </pc:spChg>
      </pc:sldChg>
      <pc:sldChg chg="addSp delSp modSp new add del mod">
        <pc:chgData name="哲央 大槻" userId="59a3b940167ddbcb" providerId="LiveId" clId="{54CDF937-ADC0-4B3B-A84E-E189759C2B46}" dt="2021-06-10T14:58:45.153" v="22124" actId="6549"/>
        <pc:sldMkLst>
          <pc:docMk/>
          <pc:sldMk cId="2538601412" sldId="268"/>
        </pc:sldMkLst>
        <pc:spChg chg="mod">
          <ac:chgData name="哲央 大槻" userId="59a3b940167ddbcb" providerId="LiveId" clId="{54CDF937-ADC0-4B3B-A84E-E189759C2B46}" dt="2021-06-10T13:16:36.068" v="17446"/>
          <ac:spMkLst>
            <pc:docMk/>
            <pc:sldMk cId="2538601412" sldId="268"/>
            <ac:spMk id="2" creationId="{28FD5DE3-D55A-4414-B01A-065662E62983}"/>
          </ac:spMkLst>
        </pc:spChg>
        <pc:spChg chg="del">
          <ac:chgData name="哲央 大槻" userId="59a3b940167ddbcb" providerId="LiveId" clId="{54CDF937-ADC0-4B3B-A84E-E189759C2B46}" dt="2021-06-10T13:16:43.434" v="17447" actId="3680"/>
          <ac:spMkLst>
            <pc:docMk/>
            <pc:sldMk cId="2538601412" sldId="268"/>
            <ac:spMk id="3" creationId="{BCCC2E79-313C-422B-9563-266022DE25AB}"/>
          </ac:spMkLst>
        </pc:spChg>
        <pc:graphicFrameChg chg="add mod ord modGraphic">
          <ac:chgData name="哲央 大槻" userId="59a3b940167ddbcb" providerId="LiveId" clId="{54CDF937-ADC0-4B3B-A84E-E189759C2B46}" dt="2021-06-10T14:58:45.153" v="22124" actId="6549"/>
          <ac:graphicFrameMkLst>
            <pc:docMk/>
            <pc:sldMk cId="2538601412" sldId="268"/>
            <ac:graphicFrameMk id="4" creationId="{802F930F-FF32-4112-B00A-79D5AB39F3C1}"/>
          </ac:graphicFrameMkLst>
        </pc:graphicFrameChg>
      </pc:sldChg>
      <pc:sldChg chg="modSp add mod">
        <pc:chgData name="哲央 大槻" userId="59a3b940167ddbcb" providerId="LiveId" clId="{54CDF937-ADC0-4B3B-A84E-E189759C2B46}" dt="2021-06-10T13:39:49.191" v="20702"/>
        <pc:sldMkLst>
          <pc:docMk/>
          <pc:sldMk cId="1570298681" sldId="269"/>
        </pc:sldMkLst>
        <pc:graphicFrameChg chg="mod modGraphic">
          <ac:chgData name="哲央 大槻" userId="59a3b940167ddbcb" providerId="LiveId" clId="{54CDF937-ADC0-4B3B-A84E-E189759C2B46}" dt="2021-06-10T13:39:49.191" v="20702"/>
          <ac:graphicFrameMkLst>
            <pc:docMk/>
            <pc:sldMk cId="1570298681" sldId="269"/>
            <ac:graphicFrameMk id="4" creationId="{802F930F-FF32-4112-B00A-79D5AB39F3C1}"/>
          </ac:graphicFrameMkLst>
        </pc:graphicFrameChg>
      </pc:sldChg>
      <pc:sldChg chg="modSp add mod">
        <pc:chgData name="哲央 大槻" userId="59a3b940167ddbcb" providerId="LiveId" clId="{54CDF937-ADC0-4B3B-A84E-E189759C2B46}" dt="2021-06-10T14:54:18.762" v="22067"/>
        <pc:sldMkLst>
          <pc:docMk/>
          <pc:sldMk cId="522121514" sldId="270"/>
        </pc:sldMkLst>
        <pc:graphicFrameChg chg="mod modGraphic">
          <ac:chgData name="哲央 大槻" userId="59a3b940167ddbcb" providerId="LiveId" clId="{54CDF937-ADC0-4B3B-A84E-E189759C2B46}" dt="2021-06-10T14:54:18.762" v="22067"/>
          <ac:graphicFrameMkLst>
            <pc:docMk/>
            <pc:sldMk cId="522121514" sldId="270"/>
            <ac:graphicFrameMk id="4" creationId="{802F930F-FF32-4112-B00A-79D5AB39F3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9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1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3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95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1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7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704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89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423948" y="993929"/>
            <a:ext cx="11371811" cy="518679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6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09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08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5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4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7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560" y="156077"/>
            <a:ext cx="11928833" cy="68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323" y="993931"/>
            <a:ext cx="11355811" cy="5186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63367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747FBD-B66D-4E29-9D14-09E2E569B078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6336798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36798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4C9D9C-028B-425D-AF08-045AD6172F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7" r:id="rId1"/>
    <p:sldLayoutId id="2147484588" r:id="rId2"/>
    <p:sldLayoutId id="2147484589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  <p:sldLayoutId id="2147484598" r:id="rId12"/>
    <p:sldLayoutId id="2147484599" r:id="rId13"/>
    <p:sldLayoutId id="2147484600" r:id="rId14"/>
    <p:sldLayoutId id="2147484601" r:id="rId15"/>
    <p:sldLayoutId id="2147484602" r:id="rId16"/>
    <p:sldLayoutId id="2147484603" r:id="rId17"/>
    <p:sldLayoutId id="214748460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04かんじゅくゴシック" panose="02000600000000000000" pitchFamily="50" charset="-128"/>
          <a:ea typeface="04かんじゅくゴシック" panose="020006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customXml" Target="../../customXml/item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2DD0-E0CE-4799-B2FD-C0A6E1E93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CHUNITHM DATA Viewer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62CC5-77F8-4DF6-9B0E-EEE17977A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Specifications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3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17F673A-9A25-423A-8BF0-9CB3D778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データ設計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F39FD0-1B72-4E69-B19E-1F9B5238B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CHUNITHM DATA VIEWER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410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8DF270F-1241-4F52-A277-EC8805C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DFD</a:t>
            </a:r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FD5BA99-084D-4B83-9C41-F4EFCB11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16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14C9F2A-BA59-4525-A239-5E78FDB4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E-R</a:t>
            </a:r>
            <a:r>
              <a:rPr lang="ja-JP" altLang="en-US"/>
              <a:t>図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74D8B75-F3EE-4831-9B4E-DC2BC5637720}"/>
              </a:ext>
            </a:extLst>
          </p:cNvPr>
          <p:cNvSpPr/>
          <p:nvPr/>
        </p:nvSpPr>
        <p:spPr>
          <a:xfrm>
            <a:off x="214876" y="1146713"/>
            <a:ext cx="1201344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38355B-8507-4210-BEF6-F6F7AE86938C}"/>
              </a:ext>
            </a:extLst>
          </p:cNvPr>
          <p:cNvSpPr/>
          <p:nvPr/>
        </p:nvSpPr>
        <p:spPr>
          <a:xfrm>
            <a:off x="214876" y="1426632"/>
            <a:ext cx="1201344" cy="1251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分類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SP</a:t>
            </a:r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効果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最大ゲージ本数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A3AFC0-6429-4167-B56A-2DE5BF89306D}"/>
              </a:ext>
            </a:extLst>
          </p:cNvPr>
          <p:cNvSpPr txBox="1"/>
          <p:nvPr/>
        </p:nvSpPr>
        <p:spPr>
          <a:xfrm>
            <a:off x="149560" y="878069"/>
            <a:ext cx="4574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</a:p>
        </p:txBody>
      </p:sp>
      <p:sp>
        <p:nvSpPr>
          <p:cNvPr id="9" name="四角形: 上の 2 つの角を丸める 8">
            <a:extLst>
              <a:ext uri="{FF2B5EF4-FFF2-40B4-BE49-F238E27FC236}">
                <a16:creationId xmlns:a16="http://schemas.microsoft.com/office/drawing/2014/main" id="{8CE953DE-3C5E-44DD-B29B-2CB3DCEDF222}"/>
              </a:ext>
            </a:extLst>
          </p:cNvPr>
          <p:cNvSpPr/>
          <p:nvPr/>
        </p:nvSpPr>
        <p:spPr>
          <a:xfrm>
            <a:off x="1692715" y="1146713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習得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0" name="四角形: 上の 2 つの角を丸める 9">
            <a:extLst>
              <a:ext uri="{FF2B5EF4-FFF2-40B4-BE49-F238E27FC236}">
                <a16:creationId xmlns:a16="http://schemas.microsoft.com/office/drawing/2014/main" id="{4257EF7D-EEC9-4957-9B75-43537BF807D4}"/>
              </a:ext>
            </a:extLst>
          </p:cNvPr>
          <p:cNvSpPr/>
          <p:nvPr/>
        </p:nvSpPr>
        <p:spPr>
          <a:xfrm rot="10800000">
            <a:off x="1692715" y="1426632"/>
            <a:ext cx="1343608" cy="625627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362DD2-FDBB-493B-A205-FF6F46F51FD1}"/>
              </a:ext>
            </a:extLst>
          </p:cNvPr>
          <p:cNvSpPr txBox="1"/>
          <p:nvPr/>
        </p:nvSpPr>
        <p:spPr>
          <a:xfrm>
            <a:off x="1627400" y="878069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習得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ABE832-299F-40FD-A382-7A310446BD15}"/>
              </a:ext>
            </a:extLst>
          </p:cNvPr>
          <p:cNvSpPr/>
          <p:nvPr/>
        </p:nvSpPr>
        <p:spPr>
          <a:xfrm>
            <a:off x="3283571" y="1146713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415557-B9C2-42DC-9B67-071930ADA770}"/>
              </a:ext>
            </a:extLst>
          </p:cNvPr>
          <p:cNvSpPr/>
          <p:nvPr/>
        </p:nvSpPr>
        <p:spPr>
          <a:xfrm>
            <a:off x="3283571" y="1426632"/>
            <a:ext cx="1343608" cy="1251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名前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年齢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職業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バージョン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所属レーベル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所属作品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(FK)</a:t>
            </a:r>
          </a:p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F4FEAB-0E2B-4FFA-9267-4AE7FF0D6E31}"/>
              </a:ext>
            </a:extLst>
          </p:cNvPr>
          <p:cNvSpPr txBox="1"/>
          <p:nvPr/>
        </p:nvSpPr>
        <p:spPr>
          <a:xfrm>
            <a:off x="3218256" y="878069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</a:t>
            </a:r>
          </a:p>
        </p:txBody>
      </p:sp>
      <p:sp>
        <p:nvSpPr>
          <p:cNvPr id="15" name="四角形: 上の 2 つの角を丸める 14">
            <a:extLst>
              <a:ext uri="{FF2B5EF4-FFF2-40B4-BE49-F238E27FC236}">
                <a16:creationId xmlns:a16="http://schemas.microsoft.com/office/drawing/2014/main" id="{07CD9B69-4996-4225-A74A-1CA2F823BA40}"/>
              </a:ext>
            </a:extLst>
          </p:cNvPr>
          <p:cNvSpPr/>
          <p:nvPr/>
        </p:nvSpPr>
        <p:spPr>
          <a:xfrm>
            <a:off x="149560" y="4204602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効果ジャンル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6" name="四角形: 上の 2 つの角を丸める 15">
            <a:extLst>
              <a:ext uri="{FF2B5EF4-FFF2-40B4-BE49-F238E27FC236}">
                <a16:creationId xmlns:a16="http://schemas.microsoft.com/office/drawing/2014/main" id="{D03CA375-E89D-46CD-B2AE-CF2CE1FA7CF5}"/>
              </a:ext>
            </a:extLst>
          </p:cNvPr>
          <p:cNvSpPr/>
          <p:nvPr/>
        </p:nvSpPr>
        <p:spPr>
          <a:xfrm rot="10800000">
            <a:off x="149560" y="4484521"/>
            <a:ext cx="1343608" cy="50620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0911CF-08FF-40F6-8097-A5FD6D04B6DF}"/>
              </a:ext>
            </a:extLst>
          </p:cNvPr>
          <p:cNvSpPr txBox="1"/>
          <p:nvPr/>
        </p:nvSpPr>
        <p:spPr>
          <a:xfrm>
            <a:off x="84245" y="3935958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効果ジャンル</a:t>
            </a:r>
          </a:p>
        </p:txBody>
      </p:sp>
      <p:sp>
        <p:nvSpPr>
          <p:cNvPr id="18" name="四角形: 上の 2 つの角を丸める 17">
            <a:extLst>
              <a:ext uri="{FF2B5EF4-FFF2-40B4-BE49-F238E27FC236}">
                <a16:creationId xmlns:a16="http://schemas.microsoft.com/office/drawing/2014/main" id="{7DEACF45-F0AC-445C-8450-37C0D2EB49C1}"/>
              </a:ext>
            </a:extLst>
          </p:cNvPr>
          <p:cNvSpPr/>
          <p:nvPr/>
        </p:nvSpPr>
        <p:spPr>
          <a:xfrm>
            <a:off x="149560" y="3016195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スキル分類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9" name="四角形: 上の 2 つの角を丸める 18">
            <a:extLst>
              <a:ext uri="{FF2B5EF4-FFF2-40B4-BE49-F238E27FC236}">
                <a16:creationId xmlns:a16="http://schemas.microsoft.com/office/drawing/2014/main" id="{7BCA7622-A6D4-4751-B52B-C2161507650B}"/>
              </a:ext>
            </a:extLst>
          </p:cNvPr>
          <p:cNvSpPr/>
          <p:nvPr/>
        </p:nvSpPr>
        <p:spPr>
          <a:xfrm rot="10800000">
            <a:off x="149560" y="3296114"/>
            <a:ext cx="1343608" cy="50620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2F83B71-A988-4F6F-85CE-D38DE927F44B}"/>
              </a:ext>
            </a:extLst>
          </p:cNvPr>
          <p:cNvSpPr txBox="1"/>
          <p:nvPr/>
        </p:nvSpPr>
        <p:spPr>
          <a:xfrm>
            <a:off x="84245" y="2747551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スキル分類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FD9C6BA-B204-4E52-BFCC-613FF201319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036323" y="1739445"/>
            <a:ext cx="247248" cy="312814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3D6547-BE43-48F3-94D3-36D971FE271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16220" y="1739445"/>
            <a:ext cx="276495" cy="312814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3AE930C-CF84-4DF8-A7C6-718034AB6E3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15548" y="2677885"/>
            <a:ext cx="5816" cy="33831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3B083F9-0163-48D7-A432-F5571D489746}"/>
              </a:ext>
            </a:extLst>
          </p:cNvPr>
          <p:cNvCxnSpPr>
            <a:cxnSpLocks/>
          </p:cNvCxnSpPr>
          <p:nvPr/>
        </p:nvCxnSpPr>
        <p:spPr>
          <a:xfrm>
            <a:off x="821364" y="3802319"/>
            <a:ext cx="0" cy="402283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FFD271-3117-49EB-86E7-4E4D6F574FBD}"/>
              </a:ext>
            </a:extLst>
          </p:cNvPr>
          <p:cNvSpPr/>
          <p:nvPr/>
        </p:nvSpPr>
        <p:spPr>
          <a:xfrm>
            <a:off x="5125381" y="2677885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レーベル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1EDCDA-0D6E-4BA3-AB3D-932706FCB360}"/>
              </a:ext>
            </a:extLst>
          </p:cNvPr>
          <p:cNvSpPr/>
          <p:nvPr/>
        </p:nvSpPr>
        <p:spPr>
          <a:xfrm>
            <a:off x="5125381" y="2957805"/>
            <a:ext cx="1343608" cy="27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レーベル名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57D369-2491-452A-ADFC-70A89324BE58}"/>
              </a:ext>
            </a:extLst>
          </p:cNvPr>
          <p:cNvSpPr txBox="1"/>
          <p:nvPr/>
        </p:nvSpPr>
        <p:spPr>
          <a:xfrm>
            <a:off x="5060066" y="2409241"/>
            <a:ext cx="58566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レーベル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6A4A96-48BA-4EFC-8182-8E3F956D94E3}"/>
              </a:ext>
            </a:extLst>
          </p:cNvPr>
          <p:cNvSpPr/>
          <p:nvPr/>
        </p:nvSpPr>
        <p:spPr>
          <a:xfrm>
            <a:off x="5125381" y="3583431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作品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53E1ED1-E92A-4C7D-9801-A12421519466}"/>
              </a:ext>
            </a:extLst>
          </p:cNvPr>
          <p:cNvSpPr/>
          <p:nvPr/>
        </p:nvSpPr>
        <p:spPr>
          <a:xfrm>
            <a:off x="5125381" y="3863351"/>
            <a:ext cx="1343608" cy="27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作品名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817F5F-C12E-4345-8121-08FAB642117B}"/>
              </a:ext>
            </a:extLst>
          </p:cNvPr>
          <p:cNvSpPr txBox="1"/>
          <p:nvPr/>
        </p:nvSpPr>
        <p:spPr>
          <a:xfrm>
            <a:off x="5060066" y="3314787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作品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6B323028-346D-4FBD-BB91-260FC7E2540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634985" y="2285525"/>
            <a:ext cx="490396" cy="81224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FD5C9E1-BE66-4AFB-9724-EFEADBA3AE5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621630" y="2489406"/>
            <a:ext cx="503751" cy="1513905"/>
          </a:xfrm>
          <a:prstGeom prst="line">
            <a:avLst/>
          </a:prstGeom>
          <a:ln w="254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上の 2 つの角を丸める 48">
            <a:extLst>
              <a:ext uri="{FF2B5EF4-FFF2-40B4-BE49-F238E27FC236}">
                <a16:creationId xmlns:a16="http://schemas.microsoft.com/office/drawing/2014/main" id="{EB1E3AF1-C80E-4511-AF71-6BBE6B820C01}"/>
              </a:ext>
            </a:extLst>
          </p:cNvPr>
          <p:cNvSpPr/>
          <p:nvPr/>
        </p:nvSpPr>
        <p:spPr>
          <a:xfrm>
            <a:off x="5125381" y="4498240"/>
            <a:ext cx="1343608" cy="279919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キャラクター関係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50" name="四角形: 上の 2 つの角を丸める 49">
            <a:extLst>
              <a:ext uri="{FF2B5EF4-FFF2-40B4-BE49-F238E27FC236}">
                <a16:creationId xmlns:a16="http://schemas.microsoft.com/office/drawing/2014/main" id="{EBE1A5DE-799B-4DBD-AB5A-1AD6E2193E27}"/>
              </a:ext>
            </a:extLst>
          </p:cNvPr>
          <p:cNvSpPr/>
          <p:nvPr/>
        </p:nvSpPr>
        <p:spPr>
          <a:xfrm rot="10800000">
            <a:off x="5125381" y="4778160"/>
            <a:ext cx="1343608" cy="597224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84B6A5F-4DA8-4136-B40A-B81F4238BCB0}"/>
              </a:ext>
            </a:extLst>
          </p:cNvPr>
          <p:cNvSpPr txBox="1"/>
          <p:nvPr/>
        </p:nvSpPr>
        <p:spPr>
          <a:xfrm>
            <a:off x="5060066" y="4229596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キャラクター関係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6B03A01-1281-4196-B286-92CCB9EA18AB}"/>
              </a:ext>
            </a:extLst>
          </p:cNvPr>
          <p:cNvCxnSpPr>
            <a:cxnSpLocks/>
          </p:cNvCxnSpPr>
          <p:nvPr/>
        </p:nvCxnSpPr>
        <p:spPr>
          <a:xfrm>
            <a:off x="4479998" y="2698889"/>
            <a:ext cx="645383" cy="237788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2782E51-807A-4DAC-89FB-DFEFD459F412}"/>
              </a:ext>
            </a:extLst>
          </p:cNvPr>
          <p:cNvSpPr/>
          <p:nvPr/>
        </p:nvSpPr>
        <p:spPr>
          <a:xfrm>
            <a:off x="8483873" y="1146713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9369A9B5-C2D4-4A15-96C3-A88DE70D0E4C}"/>
              </a:ext>
            </a:extLst>
          </p:cNvPr>
          <p:cNvSpPr/>
          <p:nvPr/>
        </p:nvSpPr>
        <p:spPr>
          <a:xfrm>
            <a:off x="8483873" y="1426632"/>
            <a:ext cx="1343608" cy="920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アーティスト表示名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追加バージョン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課題曲マップ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削除曲フラグ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9A912FD-93F0-4427-BBEF-A13BB81AEEBF}"/>
              </a:ext>
            </a:extLst>
          </p:cNvPr>
          <p:cNvSpPr txBox="1"/>
          <p:nvPr/>
        </p:nvSpPr>
        <p:spPr>
          <a:xfrm>
            <a:off x="8418558" y="878069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</a:p>
        </p:txBody>
      </p:sp>
      <p:sp>
        <p:nvSpPr>
          <p:cNvPr id="66" name="四角形: 上の 2 つの角を丸める 65">
            <a:extLst>
              <a:ext uri="{FF2B5EF4-FFF2-40B4-BE49-F238E27FC236}">
                <a16:creationId xmlns:a16="http://schemas.microsoft.com/office/drawing/2014/main" id="{133CA40E-C883-4121-814F-C0A2DAEFB1A2}"/>
              </a:ext>
            </a:extLst>
          </p:cNvPr>
          <p:cNvSpPr/>
          <p:nvPr/>
        </p:nvSpPr>
        <p:spPr>
          <a:xfrm>
            <a:off x="6772458" y="1133062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対応楽曲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67" name="四角形: 上の 2 つの角を丸める 66">
            <a:extLst>
              <a:ext uri="{FF2B5EF4-FFF2-40B4-BE49-F238E27FC236}">
                <a16:creationId xmlns:a16="http://schemas.microsoft.com/office/drawing/2014/main" id="{B194FDE2-0BC3-4E97-94E6-03F7141A0104}"/>
              </a:ext>
            </a:extLst>
          </p:cNvPr>
          <p:cNvSpPr/>
          <p:nvPr/>
        </p:nvSpPr>
        <p:spPr>
          <a:xfrm rot="10800000">
            <a:off x="6772458" y="1412982"/>
            <a:ext cx="1343608" cy="59722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8FC55EB-654A-40F5-BF36-F92015CAA0B1}"/>
              </a:ext>
            </a:extLst>
          </p:cNvPr>
          <p:cNvSpPr txBox="1"/>
          <p:nvPr/>
        </p:nvSpPr>
        <p:spPr>
          <a:xfrm>
            <a:off x="6707143" y="864418"/>
            <a:ext cx="135510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キャラクター対応楽曲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2009E90-709D-4497-973D-6E6EDECA0B2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627179" y="1711594"/>
            <a:ext cx="2145279" cy="34066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上の 2 つの角を丸める 90">
            <a:extLst>
              <a:ext uri="{FF2B5EF4-FFF2-40B4-BE49-F238E27FC236}">
                <a16:creationId xmlns:a16="http://schemas.microsoft.com/office/drawing/2014/main" id="{1D04755D-22EC-46BA-9668-106CE4B96B7D}"/>
              </a:ext>
            </a:extLst>
          </p:cNvPr>
          <p:cNvSpPr/>
          <p:nvPr/>
        </p:nvSpPr>
        <p:spPr>
          <a:xfrm>
            <a:off x="6772458" y="2418970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対応楽曲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92" name="四角形: 上の 2 つの角を丸める 91">
            <a:extLst>
              <a:ext uri="{FF2B5EF4-FFF2-40B4-BE49-F238E27FC236}">
                <a16:creationId xmlns:a16="http://schemas.microsoft.com/office/drawing/2014/main" id="{8B0A6399-DD3C-4AD3-85BD-B356D9F9835D}"/>
              </a:ext>
            </a:extLst>
          </p:cNvPr>
          <p:cNvSpPr/>
          <p:nvPr/>
        </p:nvSpPr>
        <p:spPr>
          <a:xfrm rot="10800000">
            <a:off x="6772458" y="2698890"/>
            <a:ext cx="1343608" cy="59722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D34924E-FD6C-44CF-942E-7A8E6C0528B6}"/>
              </a:ext>
            </a:extLst>
          </p:cNvPr>
          <p:cNvSpPr txBox="1"/>
          <p:nvPr/>
        </p:nvSpPr>
        <p:spPr>
          <a:xfrm>
            <a:off x="6707143" y="2150326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レーベル対応楽曲</a:t>
            </a:r>
          </a:p>
        </p:txBody>
      </p:sp>
      <p:sp>
        <p:nvSpPr>
          <p:cNvPr id="94" name="四角形: 上の 2 つの角を丸める 93">
            <a:extLst>
              <a:ext uri="{FF2B5EF4-FFF2-40B4-BE49-F238E27FC236}">
                <a16:creationId xmlns:a16="http://schemas.microsoft.com/office/drawing/2014/main" id="{EDEC07A2-F453-4E88-A128-758FD6AB2C2D}"/>
              </a:ext>
            </a:extLst>
          </p:cNvPr>
          <p:cNvSpPr/>
          <p:nvPr/>
        </p:nvSpPr>
        <p:spPr>
          <a:xfrm>
            <a:off x="6772458" y="3620654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対応楽曲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95" name="四角形: 上の 2 つの角を丸める 94">
            <a:extLst>
              <a:ext uri="{FF2B5EF4-FFF2-40B4-BE49-F238E27FC236}">
                <a16:creationId xmlns:a16="http://schemas.microsoft.com/office/drawing/2014/main" id="{1DC317B8-0CC8-43EB-A9AE-C26B1689C8C7}"/>
              </a:ext>
            </a:extLst>
          </p:cNvPr>
          <p:cNvSpPr/>
          <p:nvPr/>
        </p:nvSpPr>
        <p:spPr>
          <a:xfrm rot="10800000">
            <a:off x="6772458" y="3900574"/>
            <a:ext cx="1343608" cy="59722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F174D6E-B6DB-43D4-B80C-F51F04B3C878}"/>
              </a:ext>
            </a:extLst>
          </p:cNvPr>
          <p:cNvSpPr txBox="1"/>
          <p:nvPr/>
        </p:nvSpPr>
        <p:spPr>
          <a:xfrm>
            <a:off x="6707143" y="3352010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作品対応楽曲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46BF3B4-EC89-4C4F-924C-E89C3F0BD1F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468989" y="2997502"/>
            <a:ext cx="303469" cy="100263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275561A-1341-4EAE-AD1C-D38E8BEDCB2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468989" y="4003311"/>
            <a:ext cx="303469" cy="195875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F3A64059-AB36-44D5-855C-E6739220F0D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116066" y="1886638"/>
            <a:ext cx="367807" cy="231255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F7D3591B-332A-4C6A-8B23-8FAD337DFB9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116066" y="1886638"/>
            <a:ext cx="367807" cy="1110866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D2E6266-AD4F-48F6-9DFB-FB220F820EA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8116066" y="1711594"/>
            <a:ext cx="367807" cy="175044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上の 2 つの角を丸める 112">
            <a:extLst>
              <a:ext uri="{FF2B5EF4-FFF2-40B4-BE49-F238E27FC236}">
                <a16:creationId xmlns:a16="http://schemas.microsoft.com/office/drawing/2014/main" id="{C99899F5-FBDB-40C0-9D04-0DA3A2322777}"/>
              </a:ext>
            </a:extLst>
          </p:cNvPr>
          <p:cNvSpPr/>
          <p:nvPr/>
        </p:nvSpPr>
        <p:spPr>
          <a:xfrm>
            <a:off x="10391583" y="1146713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14" name="四角形: 上の 2 つの角を丸める 113">
            <a:extLst>
              <a:ext uri="{FF2B5EF4-FFF2-40B4-BE49-F238E27FC236}">
                <a16:creationId xmlns:a16="http://schemas.microsoft.com/office/drawing/2014/main" id="{F7B2C741-1942-4514-B56C-AE6ACB0A499A}"/>
              </a:ext>
            </a:extLst>
          </p:cNvPr>
          <p:cNvSpPr/>
          <p:nvPr/>
        </p:nvSpPr>
        <p:spPr>
          <a:xfrm rot="10800000">
            <a:off x="10391583" y="1426631"/>
            <a:ext cx="1343608" cy="889235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75CD5A4-F3B0-473A-BCAA-AE430C68166A}"/>
              </a:ext>
            </a:extLst>
          </p:cNvPr>
          <p:cNvSpPr txBox="1"/>
          <p:nvPr/>
        </p:nvSpPr>
        <p:spPr>
          <a:xfrm>
            <a:off x="10326268" y="878069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BA4DCCF-DECB-4CB9-9415-1E41D2AB5705}"/>
              </a:ext>
            </a:extLst>
          </p:cNvPr>
          <p:cNvCxnSpPr>
            <a:cxnSpLocks/>
            <a:stCxn id="63" idx="3"/>
            <a:endCxn id="114" idx="0"/>
          </p:cNvCxnSpPr>
          <p:nvPr/>
        </p:nvCxnSpPr>
        <p:spPr>
          <a:xfrm flipV="1">
            <a:off x="9827481" y="1871248"/>
            <a:ext cx="564102" cy="1539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5DC9986-6BDF-4341-BB1D-6BC27442204B}"/>
              </a:ext>
            </a:extLst>
          </p:cNvPr>
          <p:cNvSpPr/>
          <p:nvPr/>
        </p:nvSpPr>
        <p:spPr>
          <a:xfrm>
            <a:off x="10391583" y="4478470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譜面制作者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B6A4605-CBEA-4E0F-B30C-6B32C61D0BCF}"/>
              </a:ext>
            </a:extLst>
          </p:cNvPr>
          <p:cNvSpPr/>
          <p:nvPr/>
        </p:nvSpPr>
        <p:spPr>
          <a:xfrm>
            <a:off x="10391583" y="4758390"/>
            <a:ext cx="1343608" cy="27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制作者名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5C3C35A-7A1B-4839-B363-04C04F13430A}"/>
              </a:ext>
            </a:extLst>
          </p:cNvPr>
          <p:cNvSpPr txBox="1"/>
          <p:nvPr/>
        </p:nvSpPr>
        <p:spPr>
          <a:xfrm>
            <a:off x="10326268" y="4209826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譜面制作者</a:t>
            </a:r>
          </a:p>
        </p:txBody>
      </p:sp>
      <p:sp>
        <p:nvSpPr>
          <p:cNvPr id="122" name="四角形: 上の 2 つの角を丸める 121">
            <a:extLst>
              <a:ext uri="{FF2B5EF4-FFF2-40B4-BE49-F238E27FC236}">
                <a16:creationId xmlns:a16="http://schemas.microsoft.com/office/drawing/2014/main" id="{7F2F0C09-EE74-4D01-B0D8-B9788906886A}"/>
              </a:ext>
            </a:extLst>
          </p:cNvPr>
          <p:cNvSpPr/>
          <p:nvPr/>
        </p:nvSpPr>
        <p:spPr>
          <a:xfrm>
            <a:off x="10391583" y="5350090"/>
            <a:ext cx="1343608" cy="279919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制作者関係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23" name="四角形: 上の 2 つの角を丸める 122">
            <a:extLst>
              <a:ext uri="{FF2B5EF4-FFF2-40B4-BE49-F238E27FC236}">
                <a16:creationId xmlns:a16="http://schemas.microsoft.com/office/drawing/2014/main" id="{88DFB5C1-3C43-44B5-98D0-7235345CD0C1}"/>
              </a:ext>
            </a:extLst>
          </p:cNvPr>
          <p:cNvSpPr/>
          <p:nvPr/>
        </p:nvSpPr>
        <p:spPr>
          <a:xfrm rot="10800000">
            <a:off x="10391583" y="5630009"/>
            <a:ext cx="1343608" cy="597223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AF77CFBE-BFA8-4238-8517-064F1AC5ADC0}"/>
              </a:ext>
            </a:extLst>
          </p:cNvPr>
          <p:cNvSpPr txBox="1"/>
          <p:nvPr/>
        </p:nvSpPr>
        <p:spPr>
          <a:xfrm>
            <a:off x="10326268" y="5081446"/>
            <a:ext cx="71390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制作者関係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8ECAB04F-326B-48AF-B6F7-519BE3E58203}"/>
              </a:ext>
            </a:extLst>
          </p:cNvPr>
          <p:cNvCxnSpPr>
            <a:stCxn id="120" idx="2"/>
          </p:cNvCxnSpPr>
          <p:nvPr/>
        </p:nvCxnSpPr>
        <p:spPr>
          <a:xfrm>
            <a:off x="11063387" y="5038310"/>
            <a:ext cx="0" cy="31178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四角形: 上の 2 つの角を丸める 130">
            <a:extLst>
              <a:ext uri="{FF2B5EF4-FFF2-40B4-BE49-F238E27FC236}">
                <a16:creationId xmlns:a16="http://schemas.microsoft.com/office/drawing/2014/main" id="{8E3DB4C3-5E68-483F-91ED-D1B2589CBFA4}"/>
              </a:ext>
            </a:extLst>
          </p:cNvPr>
          <p:cNvSpPr/>
          <p:nvPr/>
        </p:nvSpPr>
        <p:spPr>
          <a:xfrm>
            <a:off x="8491679" y="2717583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演奏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32" name="四角形: 上の 2 つの角を丸める 131">
            <a:extLst>
              <a:ext uri="{FF2B5EF4-FFF2-40B4-BE49-F238E27FC236}">
                <a16:creationId xmlns:a16="http://schemas.microsoft.com/office/drawing/2014/main" id="{4D0F392C-C492-4D19-A90D-A4FB030620A1}"/>
              </a:ext>
            </a:extLst>
          </p:cNvPr>
          <p:cNvSpPr/>
          <p:nvPr/>
        </p:nvSpPr>
        <p:spPr>
          <a:xfrm rot="10800000">
            <a:off x="8491679" y="2997502"/>
            <a:ext cx="1343608" cy="40172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61B3DF8-D914-438C-9D98-EFBA0AC78183}"/>
              </a:ext>
            </a:extLst>
          </p:cNvPr>
          <p:cNvSpPr txBox="1"/>
          <p:nvPr/>
        </p:nvSpPr>
        <p:spPr>
          <a:xfrm>
            <a:off x="8426364" y="2448939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演奏</a:t>
            </a: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6DC28F82-6456-46BE-B537-F4E4FE6621C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9155677" y="2346643"/>
            <a:ext cx="7806" cy="37094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9BF4BF1-0F22-494D-82E2-2FB521AE43F4}"/>
              </a:ext>
            </a:extLst>
          </p:cNvPr>
          <p:cNvSpPr/>
          <p:nvPr/>
        </p:nvSpPr>
        <p:spPr>
          <a:xfrm>
            <a:off x="8491679" y="4391461"/>
            <a:ext cx="1343608" cy="279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9C798D66-2514-4B6D-96C7-276FEAD7EF47}"/>
              </a:ext>
            </a:extLst>
          </p:cNvPr>
          <p:cNvSpPr/>
          <p:nvPr/>
        </p:nvSpPr>
        <p:spPr>
          <a:xfrm>
            <a:off x="8491679" y="4671381"/>
            <a:ext cx="1343608" cy="279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B236966-26B9-4FD8-B386-691F3574482C}"/>
              </a:ext>
            </a:extLst>
          </p:cNvPr>
          <p:cNvSpPr txBox="1"/>
          <p:nvPr/>
        </p:nvSpPr>
        <p:spPr>
          <a:xfrm>
            <a:off x="8236766" y="4122817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</a:t>
            </a: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0748AAFC-7F4B-4236-9E4A-7945660FEC7F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9163483" y="3399223"/>
            <a:ext cx="0" cy="99223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四角形: 上の 2 つの角を丸める 142">
            <a:extLst>
              <a:ext uri="{FF2B5EF4-FFF2-40B4-BE49-F238E27FC236}">
                <a16:creationId xmlns:a16="http://schemas.microsoft.com/office/drawing/2014/main" id="{B66C17AF-AFBD-4D13-8E75-8487FD5B07D4}"/>
              </a:ext>
            </a:extLst>
          </p:cNvPr>
          <p:cNvSpPr/>
          <p:nvPr/>
        </p:nvSpPr>
        <p:spPr>
          <a:xfrm>
            <a:off x="8246188" y="5234933"/>
            <a:ext cx="1834589" cy="279919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アーティスト関係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44" name="四角形: 上の 2 つの角を丸める 143">
            <a:extLst>
              <a:ext uri="{FF2B5EF4-FFF2-40B4-BE49-F238E27FC236}">
                <a16:creationId xmlns:a16="http://schemas.microsoft.com/office/drawing/2014/main" id="{EF65F655-ED2B-48D1-9C7F-16D949A84510}"/>
              </a:ext>
            </a:extLst>
          </p:cNvPr>
          <p:cNvSpPr/>
          <p:nvPr/>
        </p:nvSpPr>
        <p:spPr>
          <a:xfrm rot="10800000">
            <a:off x="8246188" y="5514852"/>
            <a:ext cx="1834589" cy="597223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C5CAF8F7-DC2B-4BCE-8B90-99808EE9B00B}"/>
              </a:ext>
            </a:extLst>
          </p:cNvPr>
          <p:cNvSpPr txBox="1"/>
          <p:nvPr/>
        </p:nvSpPr>
        <p:spPr>
          <a:xfrm>
            <a:off x="7994429" y="4966289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アーティスト関係</a:t>
            </a: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5CBE8E95-E5CD-4644-8E7B-244E6FD55C15}"/>
              </a:ext>
            </a:extLst>
          </p:cNvPr>
          <p:cNvCxnSpPr>
            <a:stCxn id="138" idx="2"/>
          </p:cNvCxnSpPr>
          <p:nvPr/>
        </p:nvCxnSpPr>
        <p:spPr>
          <a:xfrm>
            <a:off x="9163483" y="4950501"/>
            <a:ext cx="0" cy="28443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四角形: 上の 2 つの角を丸める 158">
            <a:extLst>
              <a:ext uri="{FF2B5EF4-FFF2-40B4-BE49-F238E27FC236}">
                <a16:creationId xmlns:a16="http://schemas.microsoft.com/office/drawing/2014/main" id="{ABA2CF3C-47E3-405F-B48A-85F285585736}"/>
              </a:ext>
            </a:extLst>
          </p:cNvPr>
          <p:cNvSpPr/>
          <p:nvPr/>
        </p:nvSpPr>
        <p:spPr>
          <a:xfrm>
            <a:off x="10391583" y="2698889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制作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60" name="四角形: 上の 2 つの角を丸める 159">
            <a:extLst>
              <a:ext uri="{FF2B5EF4-FFF2-40B4-BE49-F238E27FC236}">
                <a16:creationId xmlns:a16="http://schemas.microsoft.com/office/drawing/2014/main" id="{6840B4BA-E06D-4994-ADF6-01CC17551E92}"/>
              </a:ext>
            </a:extLst>
          </p:cNvPr>
          <p:cNvSpPr/>
          <p:nvPr/>
        </p:nvSpPr>
        <p:spPr>
          <a:xfrm rot="10800000">
            <a:off x="10391583" y="2978809"/>
            <a:ext cx="1343608" cy="42041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C61FAED-C082-40C8-8B16-BB6F9D0BF57D}"/>
              </a:ext>
            </a:extLst>
          </p:cNvPr>
          <p:cNvSpPr txBox="1"/>
          <p:nvPr/>
        </p:nvSpPr>
        <p:spPr>
          <a:xfrm>
            <a:off x="10326268" y="2430245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制作</a:t>
            </a: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F15B168-363E-42E2-A3B4-68B57420823D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11063387" y="3399223"/>
            <a:ext cx="0" cy="1079247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四角形: メモ 165">
            <a:extLst>
              <a:ext uri="{FF2B5EF4-FFF2-40B4-BE49-F238E27FC236}">
                <a16:creationId xmlns:a16="http://schemas.microsoft.com/office/drawing/2014/main" id="{04F18598-6A31-4BD3-A267-F904A8FF7763}"/>
              </a:ext>
            </a:extLst>
          </p:cNvPr>
          <p:cNvSpPr/>
          <p:nvPr/>
        </p:nvSpPr>
        <p:spPr>
          <a:xfrm>
            <a:off x="4488023" y="251927"/>
            <a:ext cx="1980966" cy="474906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同じキャラでも別キャラになっているものは別として扱う</a:t>
            </a: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C64E4E8-5999-4021-847A-305F18CC48B7}"/>
              </a:ext>
            </a:extLst>
          </p:cNvPr>
          <p:cNvCxnSpPr/>
          <p:nvPr/>
        </p:nvCxnSpPr>
        <p:spPr>
          <a:xfrm flipH="1">
            <a:off x="4422710" y="726833"/>
            <a:ext cx="429208" cy="39093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四角形: メモ 168">
            <a:extLst>
              <a:ext uri="{FF2B5EF4-FFF2-40B4-BE49-F238E27FC236}">
                <a16:creationId xmlns:a16="http://schemas.microsoft.com/office/drawing/2014/main" id="{1B85EC06-292C-41DF-8082-02C745B79B45}"/>
              </a:ext>
            </a:extLst>
          </p:cNvPr>
          <p:cNvSpPr/>
          <p:nvPr/>
        </p:nvSpPr>
        <p:spPr>
          <a:xfrm>
            <a:off x="8062248" y="6348796"/>
            <a:ext cx="1980966" cy="424173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同じアーティストの別名義や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コラボであるものを表現</a:t>
            </a:r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59B8FE34-C1C1-4B6B-958A-8CD514E48C8F}"/>
              </a:ext>
            </a:extLst>
          </p:cNvPr>
          <p:cNvCxnSpPr>
            <a:cxnSpLocks/>
            <a:stCxn id="169" idx="0"/>
          </p:cNvCxnSpPr>
          <p:nvPr/>
        </p:nvCxnSpPr>
        <p:spPr>
          <a:xfrm flipV="1">
            <a:off x="9052731" y="6112075"/>
            <a:ext cx="110751" cy="23672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四角形: メモ 173">
            <a:extLst>
              <a:ext uri="{FF2B5EF4-FFF2-40B4-BE49-F238E27FC236}">
                <a16:creationId xmlns:a16="http://schemas.microsoft.com/office/drawing/2014/main" id="{CB22C260-9C58-4ED6-BFC7-FD5FAD08AD8D}"/>
              </a:ext>
            </a:extLst>
          </p:cNvPr>
          <p:cNvSpPr/>
          <p:nvPr/>
        </p:nvSpPr>
        <p:spPr>
          <a:xfrm>
            <a:off x="10326268" y="6472737"/>
            <a:ext cx="1497479" cy="279919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コラボを表現</a:t>
            </a:r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D97052C0-A5D0-41FB-95D7-DA3FF2964ADD}"/>
              </a:ext>
            </a:extLst>
          </p:cNvPr>
          <p:cNvCxnSpPr>
            <a:cxnSpLocks/>
            <a:stCxn id="174" idx="0"/>
          </p:cNvCxnSpPr>
          <p:nvPr/>
        </p:nvCxnSpPr>
        <p:spPr>
          <a:xfrm flipH="1" flipV="1">
            <a:off x="11063387" y="6227232"/>
            <a:ext cx="11621" cy="2455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四角形: メモ 181">
            <a:extLst>
              <a:ext uri="{FF2B5EF4-FFF2-40B4-BE49-F238E27FC236}">
                <a16:creationId xmlns:a16="http://schemas.microsoft.com/office/drawing/2014/main" id="{8B24CF8F-7263-43D2-BB5B-B4789346E10E}"/>
              </a:ext>
            </a:extLst>
          </p:cNvPr>
          <p:cNvSpPr/>
          <p:nvPr/>
        </p:nvSpPr>
        <p:spPr>
          <a:xfrm>
            <a:off x="11168412" y="3663519"/>
            <a:ext cx="956779" cy="700573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譜面製作者名の遊びを吸収する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(</a:t>
            </a:r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同一として扱う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)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0F440C0-D81C-427D-8DF7-79F381AD77E7}"/>
              </a:ext>
            </a:extLst>
          </p:cNvPr>
          <p:cNvCxnSpPr>
            <a:cxnSpLocks/>
            <a:stCxn id="182" idx="0"/>
          </p:cNvCxnSpPr>
          <p:nvPr/>
        </p:nvCxnSpPr>
        <p:spPr>
          <a:xfrm flipH="1" flipV="1">
            <a:off x="11474558" y="3399223"/>
            <a:ext cx="172244" cy="2642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四角形: メモ 198">
            <a:extLst>
              <a:ext uri="{FF2B5EF4-FFF2-40B4-BE49-F238E27FC236}">
                <a16:creationId xmlns:a16="http://schemas.microsoft.com/office/drawing/2014/main" id="{739218D4-2B10-4271-997D-BC7E9462E8C7}"/>
              </a:ext>
            </a:extLst>
          </p:cNvPr>
          <p:cNvSpPr/>
          <p:nvPr/>
        </p:nvSpPr>
        <p:spPr>
          <a:xfrm>
            <a:off x="9304342" y="3576847"/>
            <a:ext cx="1271942" cy="544223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アーティスト名のブレを吸収する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(</a:t>
            </a:r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同一として扱う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)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45E4E2FF-65EC-4C49-87A8-90CFB178D04D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9574654" y="3399223"/>
            <a:ext cx="365659" cy="177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四角形: メモ 203">
            <a:extLst>
              <a:ext uri="{FF2B5EF4-FFF2-40B4-BE49-F238E27FC236}">
                <a16:creationId xmlns:a16="http://schemas.microsoft.com/office/drawing/2014/main" id="{3BC9408C-384A-499E-9F21-131A7D6E7B74}"/>
              </a:ext>
            </a:extLst>
          </p:cNvPr>
          <p:cNvSpPr/>
          <p:nvPr/>
        </p:nvSpPr>
        <p:spPr>
          <a:xfrm>
            <a:off x="5060066" y="5704942"/>
            <a:ext cx="1497479" cy="522290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同一キャラクターであることや、グループであることを表現</a:t>
            </a:r>
          </a:p>
        </p:txBody>
      </p:sp>
      <p:cxnSp>
        <p:nvCxnSpPr>
          <p:cNvPr id="205" name="直線矢印コネクタ 204">
            <a:extLst>
              <a:ext uri="{FF2B5EF4-FFF2-40B4-BE49-F238E27FC236}">
                <a16:creationId xmlns:a16="http://schemas.microsoft.com/office/drawing/2014/main" id="{AB270366-9EB8-41B0-8BFE-7EC321844E50}"/>
              </a:ext>
            </a:extLst>
          </p:cNvPr>
          <p:cNvCxnSpPr>
            <a:cxnSpLocks/>
            <a:stCxn id="204" idx="0"/>
          </p:cNvCxnSpPr>
          <p:nvPr/>
        </p:nvCxnSpPr>
        <p:spPr>
          <a:xfrm flipH="1" flipV="1">
            <a:off x="5797185" y="5375384"/>
            <a:ext cx="11621" cy="32955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メモ 209">
            <a:extLst>
              <a:ext uri="{FF2B5EF4-FFF2-40B4-BE49-F238E27FC236}">
                <a16:creationId xmlns:a16="http://schemas.microsoft.com/office/drawing/2014/main" id="{4104C60A-DDEC-4B0A-AA04-AFB81DAA6776}"/>
              </a:ext>
            </a:extLst>
          </p:cNvPr>
          <p:cNvSpPr/>
          <p:nvPr/>
        </p:nvSpPr>
        <p:spPr>
          <a:xfrm>
            <a:off x="42621" y="5372762"/>
            <a:ext cx="1497479" cy="522290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「判定難化」「一定時間」などの効果の一部を表現</a:t>
            </a: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722EAB9A-0696-44C8-B62F-80CD438FDEC8}"/>
              </a:ext>
            </a:extLst>
          </p:cNvPr>
          <p:cNvCxnSpPr>
            <a:cxnSpLocks/>
            <a:stCxn id="210" idx="0"/>
            <a:endCxn id="16" idx="3"/>
          </p:cNvCxnSpPr>
          <p:nvPr/>
        </p:nvCxnSpPr>
        <p:spPr>
          <a:xfrm flipV="1">
            <a:off x="791361" y="4990726"/>
            <a:ext cx="30003" cy="38203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四角形: メモ 213">
            <a:extLst>
              <a:ext uri="{FF2B5EF4-FFF2-40B4-BE49-F238E27FC236}">
                <a16:creationId xmlns:a16="http://schemas.microsoft.com/office/drawing/2014/main" id="{1D9859F2-895D-410B-8692-7BDEF8BA5A2E}"/>
              </a:ext>
            </a:extLst>
          </p:cNvPr>
          <p:cNvSpPr/>
          <p:nvPr/>
        </p:nvSpPr>
        <p:spPr>
          <a:xfrm>
            <a:off x="2141849" y="251927"/>
            <a:ext cx="1497479" cy="522290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スキルが各キャラの何レベルで習得するかを表現</a:t>
            </a:r>
          </a:p>
        </p:txBody>
      </p:sp>
      <p:sp>
        <p:nvSpPr>
          <p:cNvPr id="223" name="四角形: 上の 2 つの角を丸める 222">
            <a:extLst>
              <a:ext uri="{FF2B5EF4-FFF2-40B4-BE49-F238E27FC236}">
                <a16:creationId xmlns:a16="http://schemas.microsoft.com/office/drawing/2014/main" id="{EC649946-B79C-43FB-AD8E-9995042481FB}"/>
              </a:ext>
            </a:extLst>
          </p:cNvPr>
          <p:cNvSpPr/>
          <p:nvPr/>
        </p:nvSpPr>
        <p:spPr>
          <a:xfrm>
            <a:off x="1692715" y="2489406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SP</a:t>
            </a:r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スキル装備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24" name="四角形: 上の 2 つの角を丸める 223">
            <a:extLst>
              <a:ext uri="{FF2B5EF4-FFF2-40B4-BE49-F238E27FC236}">
                <a16:creationId xmlns:a16="http://schemas.microsoft.com/office/drawing/2014/main" id="{AB276B16-E4F8-4CA7-9799-D618E0BAC73E}"/>
              </a:ext>
            </a:extLst>
          </p:cNvPr>
          <p:cNvSpPr/>
          <p:nvPr/>
        </p:nvSpPr>
        <p:spPr>
          <a:xfrm rot="10800000">
            <a:off x="1692715" y="2769326"/>
            <a:ext cx="1343608" cy="468400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346B9537-C6A0-47C7-B6D9-1071D6E4FB03}"/>
              </a:ext>
            </a:extLst>
          </p:cNvPr>
          <p:cNvSpPr txBox="1"/>
          <p:nvPr/>
        </p:nvSpPr>
        <p:spPr>
          <a:xfrm>
            <a:off x="1627400" y="2220762"/>
            <a:ext cx="8774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SP</a:t>
            </a:r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スキル装備</a:t>
            </a:r>
          </a:p>
        </p:txBody>
      </p: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4748ABA-5033-48E3-B94D-E4BFE16CB19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16220" y="2052259"/>
            <a:ext cx="276495" cy="951267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E2604B58-3C88-4CC3-9969-4CADD37BA589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036323" y="2052259"/>
            <a:ext cx="247248" cy="951267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四角形: 上の 2 つの角を丸める 232">
            <a:extLst>
              <a:ext uri="{FF2B5EF4-FFF2-40B4-BE49-F238E27FC236}">
                <a16:creationId xmlns:a16="http://schemas.microsoft.com/office/drawing/2014/main" id="{0B608EF3-6583-41B8-82B5-43A1FF6C3B10}"/>
              </a:ext>
            </a:extLst>
          </p:cNvPr>
          <p:cNvSpPr/>
          <p:nvPr/>
        </p:nvSpPr>
        <p:spPr>
          <a:xfrm>
            <a:off x="1692715" y="3629512"/>
            <a:ext cx="1343608" cy="279919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報酬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</a:t>
            </a:r>
            <a:endParaRPr kumimoji="1" lang="ja-JP" altLang="en-US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34" name="四角形: 上の 2 つの角を丸める 233">
            <a:extLst>
              <a:ext uri="{FF2B5EF4-FFF2-40B4-BE49-F238E27FC236}">
                <a16:creationId xmlns:a16="http://schemas.microsoft.com/office/drawing/2014/main" id="{1F26B68A-9E49-46A0-82FF-8CD55FFF766C}"/>
              </a:ext>
            </a:extLst>
          </p:cNvPr>
          <p:cNvSpPr/>
          <p:nvPr/>
        </p:nvSpPr>
        <p:spPr>
          <a:xfrm rot="10800000">
            <a:off x="1692715" y="3909432"/>
            <a:ext cx="1343608" cy="454660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A43EC23-E655-4CC9-B9E7-EBD4092CFF86}"/>
              </a:ext>
            </a:extLst>
          </p:cNvPr>
          <p:cNvSpPr txBox="1"/>
          <p:nvPr/>
        </p:nvSpPr>
        <p:spPr>
          <a:xfrm>
            <a:off x="1627400" y="3360868"/>
            <a:ext cx="32918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報酬</a:t>
            </a:r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973225BF-DFAF-4EF9-8D0A-D7016D4FCE5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416220" y="2052259"/>
            <a:ext cx="276495" cy="2084503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>
            <a:extLst>
              <a:ext uri="{FF2B5EF4-FFF2-40B4-BE49-F238E27FC236}">
                <a16:creationId xmlns:a16="http://schemas.microsoft.com/office/drawing/2014/main" id="{D28D90B4-E806-4217-92D2-80CFF31A0E47}"/>
              </a:ext>
            </a:extLst>
          </p:cNvPr>
          <p:cNvCxnSpPr>
            <a:cxnSpLocks/>
            <a:stCxn id="214" idx="2"/>
          </p:cNvCxnSpPr>
          <p:nvPr/>
        </p:nvCxnSpPr>
        <p:spPr>
          <a:xfrm flipH="1">
            <a:off x="2364519" y="774217"/>
            <a:ext cx="526070" cy="37249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四角形: メモ 241">
            <a:extLst>
              <a:ext uri="{FF2B5EF4-FFF2-40B4-BE49-F238E27FC236}">
                <a16:creationId xmlns:a16="http://schemas.microsoft.com/office/drawing/2014/main" id="{D495F789-4DF9-4829-B66D-C6D523F51FE1}"/>
              </a:ext>
            </a:extLst>
          </p:cNvPr>
          <p:cNvSpPr/>
          <p:nvPr/>
        </p:nvSpPr>
        <p:spPr>
          <a:xfrm>
            <a:off x="1602460" y="4645932"/>
            <a:ext cx="1497479" cy="522290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マップ踏破報酬などレベルアップ以外で得られるスキルを表現</a:t>
            </a:r>
          </a:p>
        </p:txBody>
      </p: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F24AF17C-E451-48F9-A153-E993EFF5DF63}"/>
              </a:ext>
            </a:extLst>
          </p:cNvPr>
          <p:cNvCxnSpPr>
            <a:cxnSpLocks/>
            <a:stCxn id="242" idx="0"/>
          </p:cNvCxnSpPr>
          <p:nvPr/>
        </p:nvCxnSpPr>
        <p:spPr>
          <a:xfrm flipV="1">
            <a:off x="2351200" y="4364092"/>
            <a:ext cx="13319" cy="28184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四角形: メモ 249">
            <a:extLst>
              <a:ext uri="{FF2B5EF4-FFF2-40B4-BE49-F238E27FC236}">
                <a16:creationId xmlns:a16="http://schemas.microsoft.com/office/drawing/2014/main" id="{93FDBB40-EC5A-4C01-8343-C252007D6B31}"/>
              </a:ext>
            </a:extLst>
          </p:cNvPr>
          <p:cNvSpPr/>
          <p:nvPr/>
        </p:nvSpPr>
        <p:spPr>
          <a:xfrm>
            <a:off x="3148542" y="3290481"/>
            <a:ext cx="1381801" cy="522290"/>
          </a:xfrm>
          <a:prstGeom prst="foldedCorner">
            <a:avLst/>
          </a:prstGeom>
          <a:solidFill>
            <a:srgbClr val="FFE89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SP</a:t>
            </a:r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スキルを装備可能なキャラクターの一覧を表現</a:t>
            </a:r>
          </a:p>
        </p:txBody>
      </p: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84EE4C02-5DDE-4357-BE7C-D686BA1AFE6D}"/>
              </a:ext>
            </a:extLst>
          </p:cNvPr>
          <p:cNvCxnSpPr>
            <a:cxnSpLocks/>
            <a:stCxn id="250" idx="0"/>
          </p:cNvCxnSpPr>
          <p:nvPr/>
        </p:nvCxnSpPr>
        <p:spPr>
          <a:xfrm flipH="1" flipV="1">
            <a:off x="3036325" y="3003527"/>
            <a:ext cx="803118" cy="2869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B87C5A8F-9E96-4967-A1F3-3590E82B20EF}"/>
              </a:ext>
            </a:extLst>
          </p:cNvPr>
          <p:cNvCxnSpPr>
            <a:cxnSpLocks/>
          </p:cNvCxnSpPr>
          <p:nvPr/>
        </p:nvCxnSpPr>
        <p:spPr>
          <a:xfrm>
            <a:off x="4608554" y="2698889"/>
            <a:ext cx="516827" cy="237788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8A2CE1A4-B283-4BAF-898B-776F8D51A9C6}"/>
              </a:ext>
            </a:extLst>
          </p:cNvPr>
          <p:cNvCxnSpPr/>
          <p:nvPr/>
        </p:nvCxnSpPr>
        <p:spPr>
          <a:xfrm>
            <a:off x="9304342" y="4950501"/>
            <a:ext cx="0" cy="284432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C675C076-8FC4-4A79-A996-47D6A564B895}"/>
              </a:ext>
            </a:extLst>
          </p:cNvPr>
          <p:cNvCxnSpPr/>
          <p:nvPr/>
        </p:nvCxnSpPr>
        <p:spPr>
          <a:xfrm>
            <a:off x="11193685" y="5038310"/>
            <a:ext cx="0" cy="311780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4A5A0BD9-526E-4AD7-BA8E-E2747BC5571D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11063387" y="2315866"/>
            <a:ext cx="0" cy="383023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D7F9EA11-A306-4FBA-85F5-6B2F0E81F2C5}"/>
              </a:ext>
            </a:extLst>
          </p:cNvPr>
          <p:cNvSpPr txBox="1"/>
          <p:nvPr/>
        </p:nvSpPr>
        <p:spPr>
          <a:xfrm>
            <a:off x="5151675" y="4785744"/>
            <a:ext cx="1218851" cy="68825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関係元キャラ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関係先キャラ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pPr algn="l"/>
            <a:endParaRPr kumimoji="1" lang="ja-JP" altLang="en-US" sz="1000"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874B88F6-CB46-4C99-B902-6C4EF3C3359F}"/>
              </a:ext>
            </a:extLst>
          </p:cNvPr>
          <p:cNvSpPr txBox="1"/>
          <p:nvPr/>
        </p:nvSpPr>
        <p:spPr>
          <a:xfrm>
            <a:off x="8250945" y="5529996"/>
            <a:ext cx="1603571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関係元アーティスト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関係先アーティスト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77" name="テキスト ボックス 276">
            <a:extLst>
              <a:ext uri="{FF2B5EF4-FFF2-40B4-BE49-F238E27FC236}">
                <a16:creationId xmlns:a16="http://schemas.microsoft.com/office/drawing/2014/main" id="{86BF4535-75C0-4568-84C4-202BCD310561}"/>
              </a:ext>
            </a:extLst>
          </p:cNvPr>
          <p:cNvSpPr txBox="1"/>
          <p:nvPr/>
        </p:nvSpPr>
        <p:spPr>
          <a:xfrm>
            <a:off x="10421225" y="5643170"/>
            <a:ext cx="1218851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関係元制作者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関係先制作者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関係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0D0751FA-DA4E-45D2-BD43-ECDA3E9C9D55}"/>
              </a:ext>
            </a:extLst>
          </p:cNvPr>
          <p:cNvSpPr txBox="1"/>
          <p:nvPr/>
        </p:nvSpPr>
        <p:spPr>
          <a:xfrm>
            <a:off x="8512497" y="3009450"/>
            <a:ext cx="1218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アーティスト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D9F74C62-0865-465A-9C56-AA44233B0782}"/>
              </a:ext>
            </a:extLst>
          </p:cNvPr>
          <p:cNvSpPr txBox="1"/>
          <p:nvPr/>
        </p:nvSpPr>
        <p:spPr>
          <a:xfrm>
            <a:off x="10416932" y="3009450"/>
            <a:ext cx="1090610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譜面制作者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21A3D754-7594-4697-BD5D-E7C564C6C8F2}"/>
              </a:ext>
            </a:extLst>
          </p:cNvPr>
          <p:cNvSpPr txBox="1"/>
          <p:nvPr/>
        </p:nvSpPr>
        <p:spPr>
          <a:xfrm>
            <a:off x="6777333" y="1407998"/>
            <a:ext cx="1218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FC61E594-B8F9-4240-ABDF-3C9402735DF5}"/>
              </a:ext>
            </a:extLst>
          </p:cNvPr>
          <p:cNvSpPr txBox="1"/>
          <p:nvPr/>
        </p:nvSpPr>
        <p:spPr>
          <a:xfrm>
            <a:off x="6777333" y="2687922"/>
            <a:ext cx="962370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レーベル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C44F9920-20BC-4B2F-8809-0F35BE69634E}"/>
              </a:ext>
            </a:extLst>
          </p:cNvPr>
          <p:cNvSpPr txBox="1"/>
          <p:nvPr/>
        </p:nvSpPr>
        <p:spPr>
          <a:xfrm>
            <a:off x="6777333" y="3911008"/>
            <a:ext cx="705890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作品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4A7C856F-2E18-443D-A41B-2819543FD34F}"/>
              </a:ext>
            </a:extLst>
          </p:cNvPr>
          <p:cNvSpPr txBox="1"/>
          <p:nvPr/>
        </p:nvSpPr>
        <p:spPr>
          <a:xfrm>
            <a:off x="1714629" y="1407998"/>
            <a:ext cx="1218851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習得レベル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EF751862-08B3-4427-963C-EADE6D0AE58D}"/>
              </a:ext>
            </a:extLst>
          </p:cNvPr>
          <p:cNvSpPr txBox="1"/>
          <p:nvPr/>
        </p:nvSpPr>
        <p:spPr>
          <a:xfrm>
            <a:off x="1714629" y="3945154"/>
            <a:ext cx="834130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取得方法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45779207-7DA1-4C59-82F5-51CFACB87AB7}"/>
              </a:ext>
            </a:extLst>
          </p:cNvPr>
          <p:cNvSpPr txBox="1"/>
          <p:nvPr/>
        </p:nvSpPr>
        <p:spPr>
          <a:xfrm>
            <a:off x="155797" y="3292541"/>
            <a:ext cx="1218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効果ジャンル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BC70A798-9BD1-4A50-B92A-3BF9D8391F35}"/>
              </a:ext>
            </a:extLst>
          </p:cNvPr>
          <p:cNvSpPr txBox="1"/>
          <p:nvPr/>
        </p:nvSpPr>
        <p:spPr>
          <a:xfrm>
            <a:off x="1714629" y="2801218"/>
            <a:ext cx="1218851" cy="3804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キャラクター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スキル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3F35ACD3-7595-49EB-9B86-69A572C6EB03}"/>
              </a:ext>
            </a:extLst>
          </p:cNvPr>
          <p:cNvSpPr txBox="1"/>
          <p:nvPr/>
        </p:nvSpPr>
        <p:spPr>
          <a:xfrm>
            <a:off x="10416932" y="1430870"/>
            <a:ext cx="1098625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楽曲</a:t>
            </a:r>
            <a:r>
              <a:rPr kumimoji="1" lang="en-US" altLang="ja-JP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ID(FK)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難易度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レベル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譜面制作者表示名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  <a:p>
            <a:r>
              <a:rPr kumimoji="1" lang="ja-JP" altLang="en-US" sz="1000"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削除譜面フラグ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DE7AD6A-BE85-4F8A-A588-B9C77C98A439}"/>
              </a:ext>
            </a:extLst>
          </p:cNvPr>
          <p:cNvSpPr txBox="1"/>
          <p:nvPr/>
        </p:nvSpPr>
        <p:spPr>
          <a:xfrm>
            <a:off x="155797" y="4526574"/>
            <a:ext cx="97038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>
                <a:solidFill>
                  <a:schemeClr val="tx1"/>
                </a:solidFill>
                <a:latin typeface="04かんじゅくゴシック" panose="02000600000000000000" pitchFamily="50" charset="-128"/>
                <a:ea typeface="04かんじゅくゴシック" panose="02000600000000000000" pitchFamily="50" charset="-128"/>
              </a:rPr>
              <a:t>効果ジャンル名</a:t>
            </a:r>
            <a:endParaRPr kumimoji="1" lang="en-US" altLang="ja-JP" sz="1000">
              <a:solidFill>
                <a:schemeClr val="tx1"/>
              </a:solidFill>
              <a:latin typeface="04かんじゅくゴシック" panose="02000600000000000000" pitchFamily="50" charset="-128"/>
              <a:ea typeface="04かんじゅくゴシック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3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17F673A-9A25-423A-8BF0-9CB3D778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画面仕様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F39FD0-1B72-4E69-B19E-1F9B5238B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CHUNITHM DATA VIEWER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38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6EDA8-B98C-4416-BBC2-26386B2A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画面一覧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EB43501-3FBE-4BE8-BFC6-A6C18A7DD59E}"/>
              </a:ext>
            </a:extLst>
          </p:cNvPr>
          <p:cNvGraphicFramePr>
            <a:graphicFrameLocks noGrp="1"/>
          </p:cNvGraphicFramePr>
          <p:nvPr>
            <p:ph idx="1"/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01724316"/>
              </p:ext>
            </p:extLst>
          </p:nvPr>
        </p:nvGraphicFramePr>
        <p:xfrm>
          <a:off x="149561" y="993775"/>
          <a:ext cx="11840279" cy="382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6178">
                  <a:extLst>
                    <a:ext uri="{9D8B030D-6E8A-4147-A177-3AD203B41FA5}">
                      <a16:colId xmlns:a16="http://schemas.microsoft.com/office/drawing/2014/main" val="300598593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1785727911"/>
                    </a:ext>
                  </a:extLst>
                </a:gridCol>
                <a:gridCol w="2640563">
                  <a:extLst>
                    <a:ext uri="{9D8B030D-6E8A-4147-A177-3AD203B41FA5}">
                      <a16:colId xmlns:a16="http://schemas.microsoft.com/office/drawing/2014/main" val="542163055"/>
                    </a:ext>
                  </a:extLst>
                </a:gridCol>
                <a:gridCol w="6932648">
                  <a:extLst>
                    <a:ext uri="{9D8B030D-6E8A-4147-A177-3AD203B41FA5}">
                      <a16:colId xmlns:a16="http://schemas.microsoft.com/office/drawing/2014/main" val="63308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画面</a:t>
                      </a:r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ID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分類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画面の名称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概要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48756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SL1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スキルリスト表示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検索フィルタを適用し、指定されたソート順で指定件数のスキルを表示する画面。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71626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SL2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キャラクターリスト表示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検索フィルタを適用し、指定されたソート順で指定件数のキャラクターを表示する画面。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76972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SL3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楽曲リスト表示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検索フィルタを適用し、指定されたソート順で指定件数の楽曲を表示する画面。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42108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SL4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アーティストリスト表示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検索フィルタを適用し、指定されたソート順で指定件数のアーティストを表示する画面。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06962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SL5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譜面製作者リスト表示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検索フィルタを適用し、指定されたソート順で指定件数の譜面製作者を表示する画面。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55273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SL6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レーベルリスト表示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検索フィルタを適用し、指定されたソート順で指定件数のオリジナル楽曲レーベルを表示する画面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07404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SL7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リスト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コラボ作品リスト表示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検索フィルタを適用し、指定されたソート順で指定件数のコラボ作品を表示する機能。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848432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SI1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スキル単体表示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スキルの名前・分類・効果・期待達成ゲージ数・所有キャラクターを表示する画面。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51593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SI2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キャラクター単体表示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キャラクターの名前・所属レーベル・対応楽曲・所有スキルを表示する画面。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10548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SI3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楽曲単体表示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楽曲の名前・難易度・アーティスト・譜面製作者・対応キャラクターを表示する画面。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4159453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SI4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アーティスト単体表示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アーティストの名前・関連アーティスト</a:t>
                      </a:r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(</a:t>
                      </a:r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別名義・コラボレーション</a:t>
                      </a:r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)</a:t>
                      </a:r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・対応楽曲を表示する画面。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569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SI5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譜面製作者単体表示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譜面製作者の名前・対応楽曲を表示する画面。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70988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SI6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レーベル単体表示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オリジナル楽曲レーベルの名前・対応楽曲・対応キャラクターを表示する画面。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09414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SI7</a:t>
                      </a:r>
                      <a:endParaRPr kumimoji="1" lang="ja-JP" altLang="en-US" sz="1200">
                        <a:latin typeface="04かんじゅくゴシック" panose="02000600000000000000" pitchFamily="50" charset="-128"/>
                        <a:ea typeface="04かんじゅくゴシック" panose="02000600000000000000" pitchFamily="50" charset="-128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アイテム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コラボ作品単体表示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04かんじゅくゴシック" panose="02000600000000000000" pitchFamily="50" charset="-128"/>
                          <a:ea typeface="04かんじゅくゴシック" panose="02000600000000000000" pitchFamily="50" charset="-128"/>
                        </a:rPr>
                        <a:t>コラボ作品の名前・対応楽曲・対応キャラクターを表示する画面。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0126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6380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36000" tIns="36000" rIns="36000" bIns="36000" rtlCol="0" anchor="t"/>
      <a:lstStyle>
        <a:defPPr algn="ctr">
          <a:defRPr kumimoji="1" sz="1200" smtClean="0">
            <a:solidFill>
              <a:schemeClr val="tx1"/>
            </a:solidFill>
            <a:latin typeface="04かんじゅくゴシック" panose="02000600000000000000" pitchFamily="50" charset="-128"/>
            <a:ea typeface="04かんじゅくゴシック" panose="020006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kumimoji="1" sz="1200">
            <a:latin typeface="04かんじゅくゴシック" panose="02000600000000000000" pitchFamily="50" charset="-128"/>
            <a:ea typeface="04かんじゅくゴシック" panose="020006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20c765d9-db43-484b-9b23-2a1e84c3763c" Revision="1" Stencil="System.MyShapes" StencilVersion="1.0"/>
</Control>
</file>

<file path=customXml/itemProps1.xml><?xml version="1.0" encoding="utf-8"?>
<ds:datastoreItem xmlns:ds="http://schemas.openxmlformats.org/officeDocument/2006/customXml" ds:itemID="{C053B0F9-C9D7-4D40-A6E1-F113177E000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1335</TotalTime>
  <Words>745</Words>
  <Application>Microsoft Office PowerPoint</Application>
  <PresentationFormat>ワイド画面</PresentationFormat>
  <Paragraphs>176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04かんじゅくゴシック</vt:lpstr>
      <vt:lpstr>Arial</vt:lpstr>
      <vt:lpstr>Tw Cen MT</vt:lpstr>
      <vt:lpstr>しずく</vt:lpstr>
      <vt:lpstr>CHUNITHM DATA Viewer</vt:lpstr>
      <vt:lpstr>データ設計</vt:lpstr>
      <vt:lpstr>DFD</vt:lpstr>
      <vt:lpstr>E-R図</vt:lpstr>
      <vt:lpstr>画面仕様</vt:lpstr>
      <vt:lpstr>画面一覧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CHUNITHM Skill Viewer</dc:title>
  <dc:creator>哲央 大槻</dc:creator>
  <cp:lastModifiedBy>哲央 大槻</cp:lastModifiedBy>
  <cp:revision>12</cp:revision>
  <dcterms:created xsi:type="dcterms:W3CDTF">2021-06-09T12:16:16Z</dcterms:created>
  <dcterms:modified xsi:type="dcterms:W3CDTF">2021-06-11T11:14:23Z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