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024B-9379-F4E4-72BA-68E76F8C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2947" y="812773"/>
            <a:ext cx="4133461" cy="923731"/>
          </a:xfrm>
        </p:spPr>
        <p:txBody>
          <a:bodyPr/>
          <a:lstStyle/>
          <a:p>
            <a:r>
              <a:rPr lang="en-IN" sz="6000" dirty="0"/>
              <a:t>E-banking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EE337-93B6-A335-7CB3-EA308C2C1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4466" y="4516017"/>
            <a:ext cx="2192693" cy="130162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BARATH.P</a:t>
            </a:r>
          </a:p>
          <a:p>
            <a:r>
              <a:rPr lang="en-IN" dirty="0">
                <a:solidFill>
                  <a:schemeClr val="tx1"/>
                </a:solidFill>
              </a:rPr>
              <a:t>192121147</a:t>
            </a:r>
          </a:p>
          <a:p>
            <a:r>
              <a:rPr lang="en-IN" dirty="0"/>
              <a:t>IT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  <p:pic>
        <p:nvPicPr>
          <p:cNvPr id="4" name="Picture 6" descr="E-BANKING PRODUCTS ANALYSIS – Harvesthouse Consulting and Training South  Africa Pty Ltd">
            <a:extLst>
              <a:ext uri="{FF2B5EF4-FFF2-40B4-BE49-F238E27FC236}">
                <a16:creationId xmlns:a16="http://schemas.microsoft.com/office/drawing/2014/main" id="{1451CD08-30B8-8658-1B70-BB2D35FD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81" y="2332653"/>
            <a:ext cx="5803251" cy="34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8A43-0480-1389-733E-177B8056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5293"/>
            <a:ext cx="1592457" cy="1200952"/>
          </a:xfrm>
        </p:spPr>
        <p:txBody>
          <a:bodyPr/>
          <a:lstStyle/>
          <a:p>
            <a:r>
              <a:rPr lang="en-IN" dirty="0"/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00E8-34AD-8094-9DD1-4D6F345B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388" y="1175657"/>
            <a:ext cx="8605917" cy="2913557"/>
          </a:xfrm>
        </p:spPr>
        <p:txBody>
          <a:bodyPr/>
          <a:lstStyle/>
          <a:p>
            <a:r>
              <a:rPr lang="en-IN" dirty="0"/>
              <a:t>TO VERIFY AND VALIDATION FOR  E-BANKING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47D0D4-1094-51B6-801F-DF018AFD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7" y="2015413"/>
            <a:ext cx="8789373" cy="445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B330-A75D-6280-D2B8-E74CEE3D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196" y="417845"/>
            <a:ext cx="5815978" cy="781074"/>
          </a:xfrm>
        </p:spPr>
        <p:txBody>
          <a:bodyPr>
            <a:normAutofit fontScale="90000"/>
          </a:bodyPr>
          <a:lstStyle/>
          <a:p>
            <a:r>
              <a:rPr lang="en-IN" sz="6100" dirty="0"/>
              <a:t>REQUIREMENTS</a:t>
            </a:r>
            <a:r>
              <a:rPr lang="en-IN" cap="none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0F8D-6360-3F3B-245E-F6C065F2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688" y="1490870"/>
            <a:ext cx="4691269" cy="3876260"/>
          </a:xfrm>
        </p:spPr>
        <p:txBody>
          <a:bodyPr>
            <a:normAutofit/>
          </a:bodyPr>
          <a:lstStyle/>
          <a:p>
            <a:r>
              <a:rPr lang="en-IN" dirty="0"/>
              <a:t>USER ID AND PASSWORD </a:t>
            </a:r>
          </a:p>
          <a:p>
            <a:r>
              <a:rPr lang="en-IN" dirty="0"/>
              <a:t>BANK ACCOUNT </a:t>
            </a:r>
          </a:p>
          <a:p>
            <a:r>
              <a:rPr lang="en-IN" dirty="0"/>
              <a:t>E BANK </a:t>
            </a:r>
          </a:p>
          <a:p>
            <a:r>
              <a:rPr lang="en-IN" dirty="0"/>
              <a:t>NETWORK FACILITIES</a:t>
            </a:r>
          </a:p>
          <a:p>
            <a:r>
              <a:rPr lang="en-IN" dirty="0"/>
              <a:t>BENEFICIARY ACCOUNT </a:t>
            </a:r>
          </a:p>
          <a:p>
            <a:r>
              <a:rPr lang="en-IN" dirty="0"/>
              <a:t>FUND TRANSFER</a:t>
            </a:r>
          </a:p>
        </p:txBody>
      </p:sp>
    </p:spTree>
    <p:extLst>
      <p:ext uri="{BB962C8B-B14F-4D97-AF65-F5344CB8AC3E}">
        <p14:creationId xmlns:p14="http://schemas.microsoft.com/office/powerpoint/2010/main" val="73568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6C66-C0D1-7AD7-7C4D-0329A88D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" y="93307"/>
            <a:ext cx="4385388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TEST CASE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7331-A47A-D216-59D9-BAC29A5C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79" y="615820"/>
            <a:ext cx="10176588" cy="6148873"/>
          </a:xfrm>
        </p:spPr>
        <p:txBody>
          <a:bodyPr>
            <a:normAutofit/>
          </a:bodyPr>
          <a:lstStyle/>
          <a:p>
            <a:r>
              <a:rPr lang="en-IN" dirty="0"/>
              <a:t>CAN THE USER LOGIN WITH A VALID EMAIL ID AND PASSWORD?</a:t>
            </a:r>
          </a:p>
          <a:p>
            <a:r>
              <a:rPr lang="en-IN" dirty="0"/>
              <a:t>TO VERIFY THE MTPIN IS VALID OR NOT?</a:t>
            </a:r>
          </a:p>
          <a:p>
            <a:r>
              <a:rPr lang="en-IN" dirty="0"/>
              <a:t>CAN THE USER CHECK BALANCE OF OUR BANK ACCOUNT OR NOT?</a:t>
            </a:r>
          </a:p>
          <a:p>
            <a:r>
              <a:rPr lang="en-IN" dirty="0"/>
              <a:t>TO CHECK THE USER GO CORRECT FOR BANK TO BANK TRANSFER OR NOT</a:t>
            </a:r>
          </a:p>
          <a:p>
            <a:r>
              <a:rPr lang="en-IN" dirty="0"/>
              <a:t>CAN THE USER ENTERED A ACCOUNT NUMBER FOR TRANSFER ?</a:t>
            </a:r>
          </a:p>
          <a:p>
            <a:r>
              <a:rPr lang="en-IN" dirty="0"/>
              <a:t>CAN USER ENTERED THE MAXIMUM AMOUNT OF TRANSFER?</a:t>
            </a:r>
          </a:p>
          <a:p>
            <a:r>
              <a:rPr lang="en-IN" dirty="0"/>
              <a:t>CAN THE USER ADD THE BENEFICIARY ACCOUNT?</a:t>
            </a:r>
          </a:p>
          <a:p>
            <a:r>
              <a:rPr lang="en-IN" dirty="0"/>
              <a:t>CAN THE USER ENTERED A UPI ID?</a:t>
            </a:r>
          </a:p>
          <a:p>
            <a:r>
              <a:rPr lang="en-IN" dirty="0"/>
              <a:t>TO VERIFY THE USER FINISH THE FINAL PROCESS FOR FUND TRANSFER </a:t>
            </a:r>
          </a:p>
          <a:p>
            <a:r>
              <a:rPr lang="en-IN" dirty="0"/>
              <a:t>CAN  THE USER CHECK THE BANK BALANCE IN E-BANKING? </a:t>
            </a:r>
          </a:p>
        </p:txBody>
      </p:sp>
    </p:spTree>
    <p:extLst>
      <p:ext uri="{BB962C8B-B14F-4D97-AF65-F5344CB8AC3E}">
        <p14:creationId xmlns:p14="http://schemas.microsoft.com/office/powerpoint/2010/main" val="380557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24F9-0B0A-4517-98B4-37581626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4354319" cy="727787"/>
          </a:xfrm>
        </p:spPr>
        <p:txBody>
          <a:bodyPr>
            <a:normAutofit/>
          </a:bodyPr>
          <a:lstStyle/>
          <a:p>
            <a:r>
              <a:rPr lang="en-IN" dirty="0"/>
              <a:t>POSITIVE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1B3B-7A07-C5B2-1A2D-4D74C231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522" y="793910"/>
            <a:ext cx="9905999" cy="529897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CAN THE USER ENTERED A VALID USER ID AND PASSWORD?</a:t>
            </a:r>
          </a:p>
          <a:p>
            <a:r>
              <a:rPr lang="en-IN" dirty="0"/>
              <a:t>TO VERIFY THE MTPIN IS VALID?</a:t>
            </a:r>
          </a:p>
          <a:p>
            <a:r>
              <a:rPr lang="en-IN" dirty="0"/>
              <a:t>CAN THE USER CHECKS A BANK BALANCE?</a:t>
            </a:r>
          </a:p>
          <a:p>
            <a:r>
              <a:rPr lang="en-IN" dirty="0"/>
              <a:t>CAN THE USER ENTERED CORRECT OPTION FOR FUND TRANSFER ?</a:t>
            </a:r>
          </a:p>
          <a:p>
            <a:r>
              <a:rPr lang="en-IN" dirty="0"/>
              <a:t>TO VERIFY THE USER ENTERED VALID ACCOUNT NUMBER?</a:t>
            </a:r>
          </a:p>
          <a:p>
            <a:r>
              <a:rPr lang="en-IN" dirty="0"/>
              <a:t>CAN THEIR USER SELECTED THE VALID MAXIMUM AMOUNT TRANSFER?</a:t>
            </a:r>
          </a:p>
          <a:p>
            <a:r>
              <a:rPr lang="en-IN" dirty="0"/>
              <a:t>CAN THE USER ADD VALID BENEFICIARY ACCOUNT?</a:t>
            </a:r>
          </a:p>
          <a:p>
            <a:r>
              <a:rPr lang="en-IN" dirty="0"/>
              <a:t>TO VERIFY THE FINAL PROCESS WAS VALID?</a:t>
            </a:r>
          </a:p>
          <a:p>
            <a:r>
              <a:rPr lang="en-IN" dirty="0"/>
              <a:t>CSN THE USER ENTERED VALID UPI ID?</a:t>
            </a:r>
          </a:p>
          <a:p>
            <a:r>
              <a:rPr lang="en-IN" dirty="0"/>
              <a:t>TO CHECK THEIR BANK BALANCE WITH A VALID ACCOUNT</a:t>
            </a:r>
          </a:p>
        </p:txBody>
      </p:sp>
    </p:spTree>
    <p:extLst>
      <p:ext uri="{BB962C8B-B14F-4D97-AF65-F5344CB8AC3E}">
        <p14:creationId xmlns:p14="http://schemas.microsoft.com/office/powerpoint/2010/main" val="55934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B04-9727-E25C-EAE5-7D15EA56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3306"/>
            <a:ext cx="5091437" cy="550506"/>
          </a:xfrm>
        </p:spPr>
        <p:txBody>
          <a:bodyPr>
            <a:normAutofit fontScale="90000"/>
          </a:bodyPr>
          <a:lstStyle/>
          <a:p>
            <a:r>
              <a:rPr lang="en-IN" dirty="0"/>
              <a:t>NEGATIVE SCENARIO: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02E53-C7B6-C8C4-4304-8EA40343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775" y="723121"/>
            <a:ext cx="9965093" cy="5845629"/>
          </a:xfrm>
        </p:spPr>
        <p:txBody>
          <a:bodyPr>
            <a:normAutofit/>
          </a:bodyPr>
          <a:lstStyle/>
          <a:p>
            <a:r>
              <a:rPr lang="en-IN" dirty="0"/>
              <a:t>WHAT HAPPENEND WHEN THE USER ENTRED INVALID AND PASS?</a:t>
            </a:r>
          </a:p>
          <a:p>
            <a:r>
              <a:rPr lang="en-IN" dirty="0"/>
              <a:t>FORGOT PASSWORD ,IS  THE OPTION WORKING?</a:t>
            </a:r>
          </a:p>
          <a:p>
            <a:r>
              <a:rPr lang="en-IN" dirty="0"/>
              <a:t>WHAT HAPPEN WHEN THE USER ENTERED VALID ID AND INVALID PASS?</a:t>
            </a:r>
          </a:p>
          <a:p>
            <a:r>
              <a:rPr lang="en-IN" dirty="0"/>
              <a:t>CAN USER ENTERED THE INVALID MTPIN?</a:t>
            </a:r>
          </a:p>
          <a:p>
            <a:r>
              <a:rPr lang="en-IN" dirty="0"/>
              <a:t>TO VERIFY THE USER ENTRES THE WRONG OPTION FOR FUND TRANSFER?</a:t>
            </a:r>
          </a:p>
          <a:p>
            <a:r>
              <a:rPr lang="en-IN" dirty="0"/>
              <a:t>CAN THE USER ENTERED INVALID MAXIMUM AMOUNT?</a:t>
            </a:r>
          </a:p>
          <a:p>
            <a:r>
              <a:rPr lang="en-IN" dirty="0"/>
              <a:t>CAN THE USER ENTERED INVALID BENEFECIARY ACCOUNT?</a:t>
            </a:r>
          </a:p>
          <a:p>
            <a:r>
              <a:rPr lang="en-IN" dirty="0"/>
              <a:t>WHAT HAPPENED WHEN THE USER ENTERED INVALID UPI ID?</a:t>
            </a:r>
          </a:p>
          <a:p>
            <a:r>
              <a:rPr lang="en-IN" dirty="0"/>
              <a:t>WHAT HAPPENED WHEN THE NETWORK FALLS DOWN?</a:t>
            </a:r>
          </a:p>
          <a:p>
            <a:r>
              <a:rPr lang="en-IN" dirty="0"/>
              <a:t>CAN THE USER CHECK INVALID BANK BALANCE.</a:t>
            </a:r>
          </a:p>
        </p:txBody>
      </p:sp>
    </p:spTree>
    <p:extLst>
      <p:ext uri="{BB962C8B-B14F-4D97-AF65-F5344CB8AC3E}">
        <p14:creationId xmlns:p14="http://schemas.microsoft.com/office/powerpoint/2010/main" val="16654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DFF-3A2D-A640-CCF7-EDB4D91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685800"/>
            <a:ext cx="3769566" cy="466530"/>
          </a:xfrm>
        </p:spPr>
        <p:txBody>
          <a:bodyPr>
            <a:normAutofit fontScale="90000"/>
          </a:bodyPr>
          <a:lstStyle/>
          <a:p>
            <a:r>
              <a:rPr lang="en-IN" dirty="0"/>
              <a:t>TEST CASE: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9ACC-C358-CBF5-B710-FB40BC45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387" y="1152330"/>
            <a:ext cx="8985346" cy="4110135"/>
          </a:xfrm>
        </p:spPr>
        <p:txBody>
          <a:bodyPr/>
          <a:lstStyle/>
          <a:p>
            <a:r>
              <a:rPr lang="en-IN" dirty="0"/>
              <a:t>CAN THE USER ENTERED VALID USER ID PASS = POSITIVE </a:t>
            </a:r>
          </a:p>
          <a:p>
            <a:r>
              <a:rPr lang="en-IN" dirty="0"/>
              <a:t>WHAT HAPPENED WHEN THE USER ENTERED INVALID MTPIN = NEGATIVE </a:t>
            </a:r>
          </a:p>
          <a:p>
            <a:r>
              <a:rPr lang="en-IN" dirty="0"/>
              <a:t>CAN THE USER ENTERED VALID BENEFICIARY ACCOUNT = POSITIVE </a:t>
            </a:r>
          </a:p>
          <a:p>
            <a:r>
              <a:rPr lang="en-IN" dirty="0"/>
              <a:t>WHAT HAPPENED WHEN THE USER ENTERED INVALID UPI PIN = NEGATIVE </a:t>
            </a:r>
          </a:p>
          <a:p>
            <a:r>
              <a:rPr lang="en-IN" dirty="0"/>
              <a:t>CAN THE USER ENTERED A VALID AMOUNT TO TRANSFER = POSITIVE</a:t>
            </a:r>
          </a:p>
        </p:txBody>
      </p:sp>
    </p:spTree>
    <p:extLst>
      <p:ext uri="{BB962C8B-B14F-4D97-AF65-F5344CB8AC3E}">
        <p14:creationId xmlns:p14="http://schemas.microsoft.com/office/powerpoint/2010/main" val="249941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1459-4493-1518-3289-345508C1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023" y="2379307"/>
            <a:ext cx="3060441" cy="2435289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44CA-CD2A-D45E-A9F8-5932A6A54B0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8296275" y="4544008"/>
            <a:ext cx="82615" cy="93306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381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E-banking</vt:lpstr>
      <vt:lpstr>AIM:</vt:lpstr>
      <vt:lpstr>REQUIREMENTS:</vt:lpstr>
      <vt:lpstr>TEST CASE SCENARIO:</vt:lpstr>
      <vt:lpstr>POSITIVE SCENARIO:</vt:lpstr>
      <vt:lpstr>NEGATIVE SCENARIO:</vt:lpstr>
      <vt:lpstr>TEST CASE: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E-banking</dc:title>
  <dc:creator>Barath</dc:creator>
  <cp:lastModifiedBy>Barath</cp:lastModifiedBy>
  <cp:revision>1</cp:revision>
  <dcterms:created xsi:type="dcterms:W3CDTF">2022-09-16T03:58:28Z</dcterms:created>
  <dcterms:modified xsi:type="dcterms:W3CDTF">2022-09-16T06:04:11Z</dcterms:modified>
</cp:coreProperties>
</file>