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FA91-F4FF-5988-44DC-3C6D0B23C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26342-D666-7732-09DA-09F0ACB34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0AE9A-270C-7E09-1F0A-40D1AF56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904-F6F5-435B-9480-8F34067B13C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A7593-44BF-1F80-2E24-84A0D1A8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A66F2-4EF0-AB88-75B5-CDB7C0BA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3C55-C0BC-4F59-8156-FABCA4841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3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3AB9-58AA-D69E-CF81-03025E8D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E1A-F55D-EB6A-B305-96C080BE7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3AB6B-5986-9BCC-C071-5B485BCE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904-F6F5-435B-9480-8F34067B13C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5AF78-7021-1975-B106-B722B452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5D413-A5A9-5443-A1F5-54E9BB4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3C55-C0BC-4F59-8156-FABCA4841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E15C7-EFA3-5F49-66D9-3E49850AE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993B3-4EDF-7105-0711-3C4239D5E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5B51-5275-7265-7CC0-4A3A51FE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904-F6F5-435B-9480-8F34067B13C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7C97B-006B-2C7E-292A-AC9E0282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560E-423B-AE79-6B41-E447E4D4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3C55-C0BC-4F59-8156-FABCA4841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8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693D-4A2E-1EA2-405D-1B021199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061F-D17D-8B48-BA0C-3E3343A79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AE0C4-FB8C-091F-96FE-8E8474FA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904-F6F5-435B-9480-8F34067B13C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20089-5FC6-244E-9ADA-22B1971D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2168-AFAB-A220-8492-B7332C17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3C55-C0BC-4F59-8156-FABCA4841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9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EC2A-BAB0-82F9-D890-3DA2E522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756A1-50F1-2F2D-C37F-CF2825D0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AE28-424F-18F5-B688-08427704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904-F6F5-435B-9480-8F34067B13C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4671D-739C-F9F1-5AE3-9DFF2F0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C9DF-121D-C766-ED81-CA35A227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3C55-C0BC-4F59-8156-FABCA4841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39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63E2-70B8-7097-0E3B-200F5547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BDBB-E3FB-257F-4393-CB009563B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DBED0-B513-1298-1F7B-08818CBC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34899-19FE-82C0-A456-72D4E6B2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904-F6F5-435B-9480-8F34067B13C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F7493-4878-C8B9-FFBC-952B5311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82025-C070-9538-08AA-880BFB29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3C55-C0BC-4F59-8156-FABCA4841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29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B774-795E-3E2F-21A1-B0AFFF61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645C7-A4D7-B152-2E73-A7927452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839A1-00AC-210F-437B-390535DCD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86E35-56C6-A751-96C8-D37F67B67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0BC63-E0E5-6BB0-8BE1-274D102FF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F6E34-4149-2A1A-79F7-A9697133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904-F6F5-435B-9480-8F34067B13C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C37A3-7B74-2404-070F-937BC628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7E240-519A-85BB-AD2D-FA110D84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3C55-C0BC-4F59-8156-FABCA4841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32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0481-7161-7125-BF0C-784911EB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47521-01BA-457D-EBD1-681FB6A4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904-F6F5-435B-9480-8F34067B13C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561A9-15CA-BA4B-4E75-472DA163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24093-5E7E-8A8C-9E37-B1830C44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3C55-C0BC-4F59-8156-FABCA4841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86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31130-C81C-3476-1A27-4F85C5C9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904-F6F5-435B-9480-8F34067B13C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96010-8C5D-9FA1-FE10-2F80052B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BE563-842A-E2B7-AFBC-D9B865C9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3C55-C0BC-4F59-8156-FABCA4841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78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4B6-2E61-648C-ED09-4F962B7B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80C7-EB55-9DEC-A94F-39F49C221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4728B-830C-4996-88BF-4F603AF61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A4577-A16D-389C-7FF1-DA3DB8F3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904-F6F5-435B-9480-8F34067B13C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964FB-4E9F-3556-655F-999D33AA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97DF3-7761-2A81-2F0A-0DD01CC3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3C55-C0BC-4F59-8156-FABCA4841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0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AF3A-2EE9-92D8-8AF4-7E59B1D1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0E632-A1F1-D237-E30C-4BCDD0BB4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942C-DD00-3E64-AAB4-8E922CCE6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7C8D1-A91E-29A1-EFCC-F30B6476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B7904-F6F5-435B-9480-8F34067B13C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A5C31-8AD8-A49C-7233-593CC1C1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84668-11E8-3B57-FC1B-6362B52D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3C55-C0BC-4F59-8156-FABCA4841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5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D2B8B-3CF1-EC01-C519-22B08450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847CA-DAB9-7C89-6A42-BFF1E5ED9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5F0A8-AFD2-9A66-B67D-0B4D70F0C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B7904-F6F5-435B-9480-8F34067B13C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70848-4B27-8555-1F4F-419F5B0BF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6F86C-FBF3-8E39-87AE-FAD166827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03C55-C0BC-4F59-8156-FABCA4841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Knowledge based AI simulation of Wumpus World using Python and </a:t>
            </a:r>
            <a:r>
              <a:rPr lang="en-I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/>
        </p:nvGraphicFramePr>
        <p:xfrm>
          <a:off x="2098841" y="3845961"/>
          <a:ext cx="8392696" cy="26055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BARATH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10/29/2025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1900" b="1" dirty="0"/>
              <a:t>Overview:</a:t>
            </a:r>
            <a:br>
              <a:rPr lang="en-US" sz="1900" dirty="0"/>
            </a:br>
            <a:r>
              <a:rPr lang="en-US" sz="2000" dirty="0"/>
              <a:t>Artificial Intelligence (AI) enables machines to act intelligently by applying </a:t>
            </a:r>
            <a:r>
              <a:rPr lang="en-US" sz="2000" b="1" dirty="0"/>
              <a:t>reasoning</a:t>
            </a:r>
            <a:r>
              <a:rPr lang="en-US" sz="2000" dirty="0"/>
              <a:t>, </a:t>
            </a:r>
            <a:r>
              <a:rPr lang="en-US" sz="2000" b="1" dirty="0"/>
              <a:t>search</a:t>
            </a:r>
            <a:r>
              <a:rPr lang="en-US" sz="2000" dirty="0"/>
              <a:t>, and </a:t>
            </a:r>
            <a:r>
              <a:rPr lang="en-US" sz="2000" b="1" dirty="0"/>
              <a:t>decision-making</a:t>
            </a:r>
            <a:r>
              <a:rPr lang="en-US" sz="2000" dirty="0"/>
              <a:t> techniques. The </a:t>
            </a:r>
            <a:r>
              <a:rPr lang="en-US" sz="2000" b="1" dirty="0"/>
              <a:t>Wumpus World</a:t>
            </a:r>
            <a:r>
              <a:rPr lang="en-US" sz="2000" dirty="0"/>
              <a:t> is a classic AI problem that tests an agent’s ability to operate in an uncertain environment using logical inference.</a:t>
            </a:r>
            <a:br>
              <a:rPr lang="en-US" sz="2000" dirty="0"/>
            </a:br>
            <a:r>
              <a:rPr lang="en-US" sz="2000" dirty="0"/>
              <a:t>This project applies these AI principles to build a </a:t>
            </a:r>
            <a:r>
              <a:rPr lang="en-US" sz="2000" b="1" dirty="0"/>
              <a:t>knowledge-based Wumpus World simulation</a:t>
            </a:r>
            <a:r>
              <a:rPr lang="en-US" sz="2000" dirty="0"/>
              <a:t> using </a:t>
            </a:r>
            <a:r>
              <a:rPr lang="en-US" sz="2000" b="1" dirty="0"/>
              <a:t>Python and </a:t>
            </a:r>
            <a:r>
              <a:rPr lang="en-US" sz="2000" b="1" dirty="0" err="1"/>
              <a:t>Tkinter</a:t>
            </a:r>
            <a:r>
              <a:rPr lang="en-US" sz="2000" dirty="0"/>
              <a:t>, where an intelligent agent perceives its environment, updates its knowledge, and makes logical decisions to find the gold and exit safely.</a:t>
            </a:r>
            <a:endParaRPr lang="en-US" sz="1900" dirty="0"/>
          </a:p>
          <a:p>
            <a:pPr>
              <a:lnSpc>
                <a:spcPct val="150000"/>
              </a:lnSpc>
            </a:pPr>
            <a:r>
              <a:rPr lang="en-US" sz="1900" b="1" dirty="0"/>
              <a:t>Problem Statement:</a:t>
            </a:r>
            <a:br>
              <a:rPr lang="en-US" sz="1900" dirty="0"/>
            </a:br>
            <a:r>
              <a:rPr lang="en-US" sz="2000" dirty="0"/>
              <a:t>To develop an intelligent </a:t>
            </a:r>
            <a:r>
              <a:rPr lang="en-US" sz="2000" b="1" dirty="0"/>
              <a:t>knowledge-based AI agent</a:t>
            </a:r>
            <a:r>
              <a:rPr lang="en-US" sz="2000" dirty="0"/>
              <a:t> that can perceive, reason, and act logically within the </a:t>
            </a:r>
            <a:r>
              <a:rPr lang="en-US" sz="2000" b="1" dirty="0"/>
              <a:t>Wumpus World</a:t>
            </a:r>
            <a:r>
              <a:rPr lang="en-US" sz="2000" dirty="0"/>
              <a:t> environment using </a:t>
            </a:r>
            <a:r>
              <a:rPr lang="en-US" sz="2000" b="1" dirty="0"/>
              <a:t>knowledge representation and inference rules</a:t>
            </a:r>
            <a:r>
              <a:rPr lang="en-US" sz="2000" dirty="0"/>
              <a:t> to navigate safely, avoid hazards, and achieve its goal efficiently.</a:t>
            </a:r>
          </a:p>
          <a:p>
            <a:pPr>
              <a:lnSpc>
                <a:spcPct val="150000"/>
              </a:lnSpc>
            </a:pPr>
            <a:r>
              <a:rPr lang="en-US" sz="1900" b="1" dirty="0"/>
              <a:t>Expected Result:</a:t>
            </a:r>
            <a:br>
              <a:rPr lang="en-US" sz="1900" dirty="0"/>
            </a:br>
            <a:r>
              <a:rPr lang="en-US" sz="2000" dirty="0"/>
              <a:t>A </a:t>
            </a:r>
            <a:r>
              <a:rPr lang="en-US" sz="2000" b="1" dirty="0"/>
              <a:t>Python-based Wumpus World simulation</a:t>
            </a:r>
            <a:r>
              <a:rPr lang="en-US" sz="2000" dirty="0"/>
              <a:t> where the AI agent intelligently explores the environment, infers safe and unsafe locations using percepts, collects the gold, and exits successfully — demonstrating reasoning and decision-making capabilities.</a:t>
            </a:r>
            <a:r>
              <a:rPr lang="en-US" sz="19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/>
              <a:t>Possibilities:</a:t>
            </a:r>
            <a:br>
              <a:rPr lang="en-US" sz="1900" dirty="0"/>
            </a:br>
            <a:r>
              <a:rPr lang="en-US" sz="2000" dirty="0"/>
              <a:t>Future improvements may include </a:t>
            </a:r>
            <a:r>
              <a:rPr lang="en-US" sz="2000" b="1" dirty="0"/>
              <a:t>probabilistic reasoning</a:t>
            </a:r>
            <a:r>
              <a:rPr lang="en-US" sz="2000" dirty="0"/>
              <a:t>, </a:t>
            </a:r>
            <a:r>
              <a:rPr lang="en-US" sz="2000" b="1" dirty="0"/>
              <a:t>reinforcement learning</a:t>
            </a:r>
            <a:r>
              <a:rPr lang="en-US" sz="2000" dirty="0"/>
              <a:t>, or </a:t>
            </a:r>
            <a:r>
              <a:rPr lang="en-US" sz="2000" b="1" dirty="0"/>
              <a:t>adaptive difficulty</a:t>
            </a:r>
            <a:r>
              <a:rPr lang="en-US" sz="2000" dirty="0"/>
              <a:t> to enhance agent intelligence. Additional features like </a:t>
            </a:r>
            <a:r>
              <a:rPr lang="en-US" sz="2000" b="1" dirty="0"/>
              <a:t>advanced GUI visualization</a:t>
            </a:r>
            <a:r>
              <a:rPr lang="en-US" sz="2000" dirty="0"/>
              <a:t>, </a:t>
            </a:r>
            <a:r>
              <a:rPr lang="en-US" sz="2000" b="1" dirty="0"/>
              <a:t>multi-agent interaction</a:t>
            </a:r>
            <a:r>
              <a:rPr lang="en-US" sz="2000" dirty="0"/>
              <a:t>, and </a:t>
            </a:r>
            <a:r>
              <a:rPr lang="en-US" sz="2000" b="1" dirty="0"/>
              <a:t>performance analytics</a:t>
            </a:r>
            <a:r>
              <a:rPr lang="en-US" sz="2000" dirty="0"/>
              <a:t> can further expand the project’s scope.</a:t>
            </a:r>
            <a:endParaRPr lang="en-US" sz="1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90332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6400" b="1" dirty="0"/>
              <a:t>Theoretical Background:</a:t>
            </a:r>
            <a:br>
              <a:rPr lang="en-US" sz="5600" dirty="0"/>
            </a:br>
            <a:r>
              <a:rPr lang="en-US" sz="6000" dirty="0"/>
              <a:t>The </a:t>
            </a:r>
            <a:r>
              <a:rPr lang="en-US" sz="6000" b="1" dirty="0"/>
              <a:t>Wumpus World</a:t>
            </a:r>
            <a:r>
              <a:rPr lang="en-US" sz="6000" dirty="0"/>
              <a:t> is a classic AI environment used to study </a:t>
            </a:r>
            <a:r>
              <a:rPr lang="en-US" sz="6000" b="1" dirty="0"/>
              <a:t>knowledge representation</a:t>
            </a:r>
            <a:r>
              <a:rPr lang="en-US" sz="6000" dirty="0"/>
              <a:t> and </a:t>
            </a:r>
            <a:r>
              <a:rPr lang="en-US" sz="6000" b="1" dirty="0"/>
              <a:t>logical reasoning</a:t>
            </a:r>
            <a:r>
              <a:rPr lang="en-US" sz="6000" dirty="0"/>
              <a:t>. Instead of adversarial search, the agent relies on </a:t>
            </a:r>
            <a:r>
              <a:rPr lang="en-US" sz="6000" b="1" dirty="0"/>
              <a:t>percept-based inference</a:t>
            </a:r>
            <a:r>
              <a:rPr lang="en-US" sz="6000" dirty="0"/>
              <a:t> to make safe decisions under uncertainty. Using logical rules, it deduces which cells are safe, dangerous, or contain the Wumpus or gold.</a:t>
            </a:r>
            <a:br>
              <a:rPr lang="en-US" sz="6000" dirty="0"/>
            </a:br>
            <a:r>
              <a:rPr lang="en-US" sz="6000" dirty="0"/>
              <a:t>This demonstrates key AI principles such as </a:t>
            </a:r>
            <a:r>
              <a:rPr lang="en-US" sz="6000" b="1" dirty="0"/>
              <a:t>reasoning</a:t>
            </a:r>
            <a:r>
              <a:rPr lang="en-US" sz="6000" dirty="0"/>
              <a:t>, </a:t>
            </a:r>
            <a:r>
              <a:rPr lang="en-US" sz="6000" b="1" dirty="0"/>
              <a:t>planning</a:t>
            </a:r>
            <a:r>
              <a:rPr lang="en-US" sz="6000" dirty="0"/>
              <a:t>, and </a:t>
            </a:r>
            <a:r>
              <a:rPr lang="en-US" sz="6000" b="1" dirty="0"/>
              <a:t>decision-making</a:t>
            </a:r>
            <a:r>
              <a:rPr lang="en-US" sz="6000" dirty="0"/>
              <a:t> with incomplete information—core concepts in intelligent agent design.</a:t>
            </a:r>
            <a:r>
              <a:rPr lang="en-US" sz="56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6400" b="1" dirty="0"/>
              <a:t>Literature Survey:</a:t>
            </a:r>
            <a:br>
              <a:rPr lang="en-US" sz="5600" dirty="0"/>
            </a:br>
            <a:r>
              <a:rPr lang="en-US" sz="6000" dirty="0"/>
              <a:t>Early AI research from </a:t>
            </a:r>
            <a:r>
              <a:rPr lang="en-US" sz="6000" b="1" dirty="0"/>
              <a:t>Stanford University</a:t>
            </a:r>
            <a:r>
              <a:rPr lang="en-US" sz="6000" dirty="0"/>
              <a:t> introduced the Wumpus World as a benchmark for logical agents.</a:t>
            </a:r>
            <a:br>
              <a:rPr lang="en-US" sz="6000" dirty="0"/>
            </a:br>
            <a:r>
              <a:rPr lang="en-US" sz="6000" b="1" dirty="0"/>
              <a:t>Russell and Norvig’s "Artificial Intelligence: A Modern Approach"</a:t>
            </a:r>
            <a:r>
              <a:rPr lang="en-US" sz="6000" dirty="0"/>
              <a:t> formalized the Knowledge-Based Agent model applied in such environments.</a:t>
            </a:r>
            <a:r>
              <a:rPr lang="en-US" sz="5600" b="1" dirty="0"/>
              <a:t> </a:t>
            </a:r>
          </a:p>
          <a:p>
            <a:pPr>
              <a:lnSpc>
                <a:spcPct val="170000"/>
              </a:lnSpc>
            </a:pPr>
            <a:r>
              <a:rPr lang="en-US" sz="6400" b="1" dirty="0"/>
              <a:t>Algorithm Explanation:</a:t>
            </a:r>
            <a:endParaRPr lang="en-US" sz="6400" dirty="0"/>
          </a:p>
          <a:p>
            <a:r>
              <a:rPr lang="en-US" sz="6000" dirty="0"/>
              <a:t>Perceive inputs (Breeze, Stench, Glitter, etc.) from the environment.</a:t>
            </a:r>
          </a:p>
          <a:p>
            <a:r>
              <a:rPr lang="en-US" sz="6000" dirty="0"/>
              <a:t>Update the </a:t>
            </a:r>
            <a:r>
              <a:rPr lang="en-US" sz="6000" b="1" dirty="0"/>
              <a:t>Knowledge Base (KB)</a:t>
            </a:r>
            <a:r>
              <a:rPr lang="en-US" sz="6000" dirty="0"/>
              <a:t> with the new percepts.</a:t>
            </a:r>
          </a:p>
          <a:p>
            <a:r>
              <a:rPr lang="en-US" sz="6000" dirty="0"/>
              <a:t>Apply </a:t>
            </a:r>
            <a:r>
              <a:rPr lang="en-US" sz="6000" b="1" dirty="0"/>
              <a:t>inference rules</a:t>
            </a:r>
            <a:r>
              <a:rPr lang="en-US" sz="6000" dirty="0"/>
              <a:t> to determine which neighboring cells are safe or unsafe.</a:t>
            </a:r>
          </a:p>
          <a:p>
            <a:r>
              <a:rPr lang="en-US" sz="6000" dirty="0"/>
              <a:t>Choose the next action: </a:t>
            </a:r>
            <a:r>
              <a:rPr lang="en-US" sz="6000" b="1" dirty="0"/>
              <a:t>Move</a:t>
            </a:r>
            <a:r>
              <a:rPr lang="en-US" sz="6000" dirty="0"/>
              <a:t>, </a:t>
            </a:r>
            <a:r>
              <a:rPr lang="en-US" sz="6000" b="1" dirty="0"/>
              <a:t>Grab</a:t>
            </a:r>
            <a:r>
              <a:rPr lang="en-US" sz="6000" dirty="0"/>
              <a:t>, </a:t>
            </a:r>
            <a:r>
              <a:rPr lang="en-US" sz="6000" b="1" dirty="0"/>
              <a:t>Shoot</a:t>
            </a:r>
            <a:r>
              <a:rPr lang="en-US" sz="6000" dirty="0"/>
              <a:t>, or </a:t>
            </a:r>
            <a:r>
              <a:rPr lang="en-US" sz="6000" b="1" dirty="0"/>
              <a:t>Climb</a:t>
            </a:r>
            <a:r>
              <a:rPr lang="en-US" sz="6000" dirty="0"/>
              <a:t>, based on inferred knowledge.</a:t>
            </a:r>
          </a:p>
          <a:p>
            <a:r>
              <a:rPr lang="en-US" sz="6000" dirty="0"/>
              <a:t>Repeat the process until the agent finds the </a:t>
            </a:r>
            <a:r>
              <a:rPr lang="en-US" sz="6000" b="1" dirty="0"/>
              <a:t>gold</a:t>
            </a:r>
            <a:r>
              <a:rPr lang="en-US" sz="6000" dirty="0"/>
              <a:t> or exits safely.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8594" y="6469626"/>
            <a:ext cx="2912806" cy="251849"/>
          </a:xfrm>
        </p:spPr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/>
        </p:nvGraphicFramePr>
        <p:xfrm>
          <a:off x="983226" y="2195390"/>
          <a:ext cx="10009239" cy="174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54477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6754762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https://github.com/BARATH0202/Wumpus-World-AI-Project.git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https://github.com/BARATH0202/Wumpus-World-AI-Project/blob/main/Wumpus%20World%20Report.docx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822423-6ABE-65BF-5036-96C45C6FB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545" y="1725837"/>
            <a:ext cx="3539613" cy="37806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682EDF-E693-7F4B-2A20-F5616A9A4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600" y="2034641"/>
            <a:ext cx="4114800" cy="3163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6E9116-6413-EDEE-0DDA-1295F99A4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9038" y="1725837"/>
            <a:ext cx="3407417" cy="36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213"/>
            <a:ext cx="10515600" cy="539166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100" b="1" dirty="0"/>
              <a:t>Explanation:</a:t>
            </a:r>
            <a:br>
              <a:rPr lang="en-US" sz="2300" dirty="0"/>
            </a:br>
            <a:r>
              <a:rPr lang="en-US" sz="2400" dirty="0"/>
              <a:t>The program simulates an </a:t>
            </a:r>
            <a:r>
              <a:rPr lang="en-US" sz="2400" b="1" dirty="0"/>
              <a:t>intelligent Wumpus World agent</a:t>
            </a:r>
            <a:r>
              <a:rPr lang="en-US" sz="2400" dirty="0"/>
              <a:t> operating in a grid-based environment.</a:t>
            </a:r>
            <a:br>
              <a:rPr lang="en-US" sz="2400" dirty="0"/>
            </a:br>
            <a:r>
              <a:rPr lang="en-US" sz="2400" dirty="0"/>
              <a:t>After each move, the agent perceives </a:t>
            </a:r>
            <a:r>
              <a:rPr lang="en-US" sz="2400" b="1" dirty="0"/>
              <a:t>environmental cues</a:t>
            </a:r>
            <a:r>
              <a:rPr lang="en-US" sz="2400" dirty="0"/>
              <a:t> such as </a:t>
            </a:r>
            <a:r>
              <a:rPr lang="en-US" sz="2400" i="1" dirty="0"/>
              <a:t>Breeze</a:t>
            </a:r>
            <a:r>
              <a:rPr lang="en-US" sz="2400" dirty="0"/>
              <a:t>, </a:t>
            </a:r>
            <a:r>
              <a:rPr lang="en-US" sz="2400" i="1" dirty="0"/>
              <a:t>Stench</a:t>
            </a:r>
            <a:r>
              <a:rPr lang="en-US" sz="2400" dirty="0"/>
              <a:t>, and </a:t>
            </a:r>
            <a:r>
              <a:rPr lang="en-US" sz="2400" i="1" dirty="0"/>
              <a:t>Glitter</a:t>
            </a:r>
            <a:r>
              <a:rPr lang="en-US" sz="2400" dirty="0"/>
              <a:t>. It then </a:t>
            </a:r>
            <a:r>
              <a:rPr lang="en-US" sz="2400" b="1" dirty="0"/>
              <a:t>updates its Knowledge Base</a:t>
            </a:r>
            <a:r>
              <a:rPr lang="en-US" sz="2400" dirty="0"/>
              <a:t>, applies </a:t>
            </a:r>
            <a:r>
              <a:rPr lang="en-US" sz="2400" b="1" dirty="0"/>
              <a:t>logical inference rules</a:t>
            </a:r>
            <a:r>
              <a:rPr lang="en-US" sz="2400" dirty="0"/>
              <a:t>, and determines which adjacent cells are </a:t>
            </a:r>
            <a:r>
              <a:rPr lang="en-US" sz="2400" b="1" dirty="0"/>
              <a:t>safe or unsafe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Based on this reasoning, the agent decides whether to </a:t>
            </a:r>
            <a:r>
              <a:rPr lang="en-US" sz="2400" b="1" dirty="0"/>
              <a:t>move</a:t>
            </a:r>
            <a:r>
              <a:rPr lang="en-US" sz="2400" dirty="0"/>
              <a:t>, </a:t>
            </a:r>
            <a:r>
              <a:rPr lang="en-US" sz="2400" b="1" dirty="0"/>
              <a:t>grab the gold</a:t>
            </a:r>
            <a:r>
              <a:rPr lang="en-US" sz="2400" dirty="0"/>
              <a:t>, </a:t>
            </a:r>
            <a:r>
              <a:rPr lang="en-US" sz="2400" b="1" dirty="0"/>
              <a:t>shoot the Wumpus</a:t>
            </a:r>
            <a:r>
              <a:rPr lang="en-US" sz="2400" dirty="0"/>
              <a:t>, or </a:t>
            </a:r>
            <a:r>
              <a:rPr lang="en-US" sz="2400" b="1" dirty="0"/>
              <a:t>exit the cave</a:t>
            </a:r>
            <a:r>
              <a:rPr lang="en-US" sz="2400" dirty="0"/>
              <a:t>, demonstrating rational and goal-directed behavior.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100" b="1" dirty="0"/>
              <a:t>Results:</a:t>
            </a:r>
            <a:endParaRPr lang="en-US" sz="2100" dirty="0"/>
          </a:p>
          <a:p>
            <a:pPr>
              <a:lnSpc>
                <a:spcPct val="120000"/>
              </a:lnSpc>
            </a:pPr>
            <a:r>
              <a:rPr lang="en-US" sz="2100" dirty="0"/>
              <a:t>Successfully developed a functional Wumpus world simulation using python and </a:t>
            </a:r>
            <a:r>
              <a:rPr lang="en-US" sz="2100" dirty="0" err="1"/>
              <a:t>tkinter</a:t>
            </a:r>
            <a:endParaRPr lang="en-US" sz="2100" dirty="0"/>
          </a:p>
          <a:p>
            <a:pPr>
              <a:lnSpc>
                <a:spcPct val="120000"/>
              </a:lnSpc>
            </a:pPr>
            <a:r>
              <a:rPr lang="en-US" sz="2100" dirty="0"/>
              <a:t>Demonstrates </a:t>
            </a:r>
            <a:r>
              <a:rPr lang="en-US" sz="2100" b="1" dirty="0"/>
              <a:t>knowledge based reasoning, logical inference and rational agent behavior in uncertain environment</a:t>
            </a:r>
            <a:endParaRPr lang="en-US" sz="2100" dirty="0"/>
          </a:p>
          <a:p>
            <a:pPr>
              <a:lnSpc>
                <a:spcPct val="120000"/>
              </a:lnSpc>
            </a:pPr>
            <a:r>
              <a:rPr lang="en-US" sz="2100" dirty="0"/>
              <a:t>Handles key conditions such as finding gold, falling into a pit, encountering the Wumpus, or exiting safely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100" b="1" dirty="0"/>
              <a:t>Future Enhancements:</a:t>
            </a:r>
            <a:endParaRPr lang="en-US" sz="2100" dirty="0"/>
          </a:p>
          <a:p>
            <a:pPr>
              <a:lnSpc>
                <a:spcPct val="120000"/>
              </a:lnSpc>
            </a:pPr>
            <a:r>
              <a:rPr lang="en-US" sz="2100" dirty="0"/>
              <a:t>Add adaptive </a:t>
            </a:r>
            <a:r>
              <a:rPr lang="en-US" sz="2100" b="1" dirty="0"/>
              <a:t>difficulty levels by increasing grid size or hazard probability</a:t>
            </a:r>
            <a:endParaRPr lang="en-US" sz="2100" dirty="0"/>
          </a:p>
          <a:p>
            <a:pPr>
              <a:lnSpc>
                <a:spcPct val="120000"/>
              </a:lnSpc>
            </a:pPr>
            <a:r>
              <a:rPr lang="en-US" sz="2100" dirty="0"/>
              <a:t>Integrate </a:t>
            </a:r>
            <a:r>
              <a:rPr lang="en-US" sz="2100" b="1" dirty="0"/>
              <a:t>probabilistic reasoning or reinforcement learning for improved decision making</a:t>
            </a:r>
            <a:endParaRPr lang="en-US" sz="2100" dirty="0"/>
          </a:p>
          <a:p>
            <a:pPr>
              <a:lnSpc>
                <a:spcPct val="120000"/>
              </a:lnSpc>
            </a:pPr>
            <a:r>
              <a:rPr lang="en-US" sz="2100" dirty="0"/>
              <a:t>Include </a:t>
            </a:r>
            <a:r>
              <a:rPr lang="en-US" sz="2100" b="1" dirty="0"/>
              <a:t>visual hints, step by step reasoning logs, performance statistics in the GUI</a:t>
            </a:r>
            <a:endParaRPr lang="en-US" sz="2100" dirty="0"/>
          </a:p>
          <a:p>
            <a:pPr>
              <a:lnSpc>
                <a:spcPct val="120000"/>
              </a:lnSpc>
            </a:pPr>
            <a:r>
              <a:rPr lang="en-US" sz="2100" dirty="0"/>
              <a:t>Explore </a:t>
            </a:r>
            <a:r>
              <a:rPr lang="en-US" sz="2100" b="1" dirty="0"/>
              <a:t>Multi agent collaboration </a:t>
            </a:r>
            <a:r>
              <a:rPr lang="en-US" sz="2100" dirty="0"/>
              <a:t>or </a:t>
            </a:r>
            <a:r>
              <a:rPr lang="en-US" sz="2100" b="1" dirty="0"/>
              <a:t>dynamic Wumpus movement</a:t>
            </a:r>
            <a:r>
              <a:rPr lang="en-US" sz="2100" dirty="0"/>
              <a:t> for advanced simulation.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5005655"/>
          </a:xfrm>
        </p:spPr>
        <p:txBody>
          <a:bodyPr>
            <a:normAutofit/>
          </a:bodyPr>
          <a:lstStyle/>
          <a:p>
            <a:r>
              <a:rPr lang="en-IN" sz="1600" dirty="0"/>
              <a:t>Russell, S. &amp; Norvig, P. (2021). </a:t>
            </a:r>
            <a:r>
              <a:rPr lang="en-IN" sz="1600" i="1" dirty="0"/>
              <a:t>Artificial Intelligence: A Modern Approach</a:t>
            </a:r>
            <a:r>
              <a:rPr lang="en-IN" sz="1600" dirty="0"/>
              <a:t> (4th Edition). Pearson Education.</a:t>
            </a:r>
          </a:p>
          <a:p>
            <a:r>
              <a:rPr lang="en-IN" sz="1600" dirty="0"/>
              <a:t>Nilsson, N. J. (1998). </a:t>
            </a:r>
            <a:r>
              <a:rPr lang="en-IN" sz="1600" i="1" dirty="0"/>
              <a:t>Artificial Intelligence: A New Synthesis.</a:t>
            </a:r>
            <a:r>
              <a:rPr lang="en-IN" sz="1600" dirty="0"/>
              <a:t> Morgan Kaufmann Publishers.</a:t>
            </a:r>
          </a:p>
          <a:p>
            <a:r>
              <a:rPr lang="en-IN" sz="1600" dirty="0" err="1"/>
              <a:t>GeeksforGeeks</a:t>
            </a:r>
            <a:r>
              <a:rPr lang="en-IN" sz="1600" dirty="0"/>
              <a:t> (2020). </a:t>
            </a:r>
            <a:r>
              <a:rPr lang="en-IN" sz="1600" i="1" dirty="0"/>
              <a:t>Wumpus World in Artificial Intelligence.</a:t>
            </a:r>
            <a:r>
              <a:rPr lang="en-IN" sz="1600" dirty="0"/>
              <a:t> Retrieved from</a:t>
            </a:r>
          </a:p>
          <a:p>
            <a:r>
              <a:rPr lang="en-IN" sz="1600" dirty="0"/>
              <a:t> https://www.geeksforgeeks.org/wumpus-world-in-artificial-intelligence/</a:t>
            </a:r>
          </a:p>
          <a:p>
            <a:r>
              <a:rPr lang="en-IN" sz="1600" dirty="0"/>
              <a:t>Sebastian Lague (2018). </a:t>
            </a:r>
            <a:r>
              <a:rPr lang="en-IN" sz="1600" i="1" dirty="0"/>
              <a:t>Coding Adventure – Wumpus World &amp; Logical Agent Simulation</a:t>
            </a:r>
          </a:p>
          <a:p>
            <a:r>
              <a:rPr lang="en-IN" sz="1600" dirty="0"/>
              <a:t> [YouTube Channel: Sebastian Lague – AI and Logic Series].</a:t>
            </a:r>
          </a:p>
          <a:p>
            <a:r>
              <a:rPr lang="en-IN" sz="1600" dirty="0"/>
              <a:t>Wikipedia Contributors. (2024). </a:t>
            </a:r>
            <a:r>
              <a:rPr lang="en-IN" sz="1600" i="1" dirty="0"/>
              <a:t>Wumpus World.</a:t>
            </a:r>
            <a:r>
              <a:rPr lang="en-IN" sz="1600" dirty="0"/>
              <a:t> Retrieved from </a:t>
            </a:r>
          </a:p>
          <a:p>
            <a:r>
              <a:rPr lang="en-IN" sz="1600" dirty="0"/>
              <a:t>https://en.wikipedia.org/wiki/Wumpus_World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866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DEPARTMENT OF CSE (ARTIFICIAL INTELLIGENCE AND MACHINE LEARNING) ACADEMIC YEAR 2025 - 2026 SEMESTER III ARTIFICIAL INTELLIGENCE LABORATORY  MINI PROJECT REVIEW   &lt;A Knowledge based AI simulation of Wumpus World using Python and Tkinter&gt;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Barath S</dc:creator>
  <cp:lastModifiedBy>Barath S</cp:lastModifiedBy>
  <cp:revision>1</cp:revision>
  <dcterms:created xsi:type="dcterms:W3CDTF">2025-10-28T19:25:56Z</dcterms:created>
  <dcterms:modified xsi:type="dcterms:W3CDTF">2025-10-28T19:27:20Z</dcterms:modified>
</cp:coreProperties>
</file>