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wnloads\Employee%20Performance%20Analysis%20using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Excel.xlsx]Employee Performance Analysis u!PivotTable1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u="sng"/>
              <a:t>HIGH</a:t>
            </a:r>
            <a:r>
              <a:rPr lang="en-IN" sz="1800" b="1" u="sng" baseline="0"/>
              <a:t> RATEING  BUSINESS UNIT</a:t>
            </a:r>
            <a:endParaRPr lang="en-IN" sz="1800" b="1" u="sng"/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2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2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3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97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98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99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0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01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2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3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4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08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09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10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1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12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13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14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15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16"/>
        <c:marker>
          <c:symbol val="none"/>
        </c:marker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19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20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21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2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23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24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25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26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27"/>
        <c:marker>
          <c:symbol val="none"/>
        </c:marker>
      </c:pivotFmt>
      <c:pivotFmt>
        <c:idx val="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30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31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32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3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34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35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36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37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38"/>
        <c:marker>
          <c:symbol val="none"/>
        </c:marker>
      </c:pivotFmt>
      <c:pivotFmt>
        <c:idx val="1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41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42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43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4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45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46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47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48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49"/>
        <c:marker>
          <c:symbol val="none"/>
        </c:marker>
      </c:pivotFmt>
      <c:pivotFmt>
        <c:idx val="1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52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53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54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5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56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57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58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59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60"/>
        <c:marker>
          <c:symbol val="none"/>
        </c:marker>
      </c:pivotFmt>
      <c:pivotFmt>
        <c:idx val="1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6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6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6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6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6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6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6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7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D7D-4683-ACEC-31B77B5F3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D7D-4683-ACEC-31B77B5F3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D7D-4683-ACEC-31B77B5F3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D7D-4683-ACEC-31B77B5F3C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D7D-4683-ACEC-31B77B5F3C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D7D-4683-ACEC-31B77B5F3C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D7D-4683-ACEC-31B77B5F3C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D7D-4683-ACEC-31B77B5F3C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D7D-4683-ACEC-31B77B5F3C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D7D-4683-ACEC-31B77B5F3C86}"/>
              </c:ext>
            </c:extLst>
          </c:dPt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4D7D-4683-ACEC-31B77B5F3C86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4D7D-4683-ACEC-31B77B5F3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4D7D-4683-ACEC-31B77B5F3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4D7D-4683-ACEC-31B77B5F3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4D7D-4683-ACEC-31B77B5F3C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4D7D-4683-ACEC-31B77B5F3C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4D7D-4683-ACEC-31B77B5F3C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4D7D-4683-ACEC-31B77B5F3C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4D7D-4683-ACEC-31B77B5F3C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4D7D-4683-ACEC-31B77B5F3C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4D7D-4683-ACEC-31B77B5F3C86}"/>
              </c:ext>
            </c:extLst>
          </c:dPt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4D7D-4683-ACEC-31B77B5F3C86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4D7D-4683-ACEC-31B77B5F3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4D7D-4683-ACEC-31B77B5F3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4D7D-4683-ACEC-31B77B5F3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4D7D-4683-ACEC-31B77B5F3C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4D7D-4683-ACEC-31B77B5F3C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4D7D-4683-ACEC-31B77B5F3C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4D7D-4683-ACEC-31B77B5F3C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4D7D-4683-ACEC-31B77B5F3C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4D7D-4683-ACEC-31B77B5F3C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4D7D-4683-ACEC-31B77B5F3C86}"/>
              </c:ext>
            </c:extLst>
          </c:dPt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4D7D-4683-ACEC-31B77B5F3C86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4D7D-4683-ACEC-31B77B5F3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4D7D-4683-ACEC-31B77B5F3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4D7D-4683-ACEC-31B77B5F3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4D7D-4683-ACEC-31B77B5F3C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4D7D-4683-ACEC-31B77B5F3C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4D7D-4683-ACEC-31B77B5F3C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4D7D-4683-ACEC-31B77B5F3C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4D7D-4683-ACEC-31B77B5F3C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4D7D-4683-ACEC-31B77B5F3C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4D7D-4683-ACEC-31B77B5F3C86}"/>
              </c:ext>
            </c:extLst>
          </c:dPt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4D7D-4683-ACEC-31B77B5F3C86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4D7D-4683-ACEC-31B77B5F3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4D7D-4683-ACEC-31B77B5F3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4D7D-4683-ACEC-31B77B5F3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4D7D-4683-ACEC-31B77B5F3C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4D7D-4683-ACEC-31B77B5F3C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4D7D-4683-ACEC-31B77B5F3C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4D7D-4683-ACEC-31B77B5F3C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4D7D-4683-ACEC-31B77B5F3C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4D7D-4683-ACEC-31B77B5F3C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4D7D-4683-ACEC-31B77B5F3C86}"/>
              </c:ext>
            </c:extLst>
          </c:dPt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4D7D-4683-ACEC-31B77B5F3C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8" y="2808653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K.BARATH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312214290/20E2CCD7758C3FA8FFF459FE914F7036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(BANK MANAGEMENT)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600"/>
            <a:ext cx="6944694" cy="482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8468934"/>
              </p:ext>
            </p:extLst>
          </p:nvPr>
        </p:nvGraphicFramePr>
        <p:xfrm>
          <a:off x="990600" y="2057400"/>
          <a:ext cx="73914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1976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</TotalTime>
  <Words>596</Words>
  <Application>Microsoft Office PowerPoint</Application>
  <PresentationFormat>Widescreen</PresentationFormat>
  <Paragraphs>103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34</cp:revision>
  <dcterms:created xsi:type="dcterms:W3CDTF">2024-03-29T15:07:22Z</dcterms:created>
  <dcterms:modified xsi:type="dcterms:W3CDTF">2024-09-09T09:23:24Z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