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5" r:id="rId8"/>
    <p:sldId id="266" r:id="rId9"/>
    <p:sldId id="267" r:id="rId10"/>
    <p:sldId id="268" r:id="rId11"/>
    <p:sldId id="261"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7C3CC5-FD6F-F5B6-2711-5CADFA085D14}" v="120" dt="2023-06-17T11:08:09.889"/>
    <p1510:client id="{CD227215-0391-949D-7714-88F9BF61EF6A}" v="180" dt="2023-06-17T12:58:21.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41920-ABA3-4A82-BBE4-15B54356FC1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EB432C5-8879-40B7-B39E-49BD349B7B24}">
      <dgm:prSet/>
      <dgm:spPr/>
      <dgm:t>
        <a:bodyPr/>
        <a:lstStyle/>
        <a:p>
          <a:r>
            <a:rPr lang="en-US"/>
            <a:t>Introduction</a:t>
          </a:r>
        </a:p>
      </dgm:t>
    </dgm:pt>
    <dgm:pt modelId="{0FC84E97-7C34-4F64-9D31-4D20EDB533D8}" type="parTrans" cxnId="{02C0E3C4-D14B-4AC1-AAB4-1EC420A429E1}">
      <dgm:prSet/>
      <dgm:spPr/>
      <dgm:t>
        <a:bodyPr/>
        <a:lstStyle/>
        <a:p>
          <a:endParaRPr lang="en-US"/>
        </a:p>
      </dgm:t>
    </dgm:pt>
    <dgm:pt modelId="{ABB95FAA-0C9B-4B56-84E6-116C08018A97}" type="sibTrans" cxnId="{02C0E3C4-D14B-4AC1-AAB4-1EC420A429E1}">
      <dgm:prSet/>
      <dgm:spPr/>
      <dgm:t>
        <a:bodyPr/>
        <a:lstStyle/>
        <a:p>
          <a:endParaRPr lang="en-US"/>
        </a:p>
      </dgm:t>
    </dgm:pt>
    <dgm:pt modelId="{E001CE52-BAB9-4CBB-8ECC-2C08A14402A2}">
      <dgm:prSet/>
      <dgm:spPr/>
      <dgm:t>
        <a:bodyPr/>
        <a:lstStyle/>
        <a:p>
          <a:r>
            <a:rPr lang="en-US"/>
            <a:t>Problem Statement</a:t>
          </a:r>
        </a:p>
      </dgm:t>
    </dgm:pt>
    <dgm:pt modelId="{5D2B5B3E-4428-44DA-8941-F2B02AC8AC49}" type="parTrans" cxnId="{8DF0BBF0-B909-427A-99E8-6254B85C58F0}">
      <dgm:prSet/>
      <dgm:spPr/>
      <dgm:t>
        <a:bodyPr/>
        <a:lstStyle/>
        <a:p>
          <a:endParaRPr lang="en-US"/>
        </a:p>
      </dgm:t>
    </dgm:pt>
    <dgm:pt modelId="{0912BD7A-9729-46F3-BA5B-4AD478E60B8E}" type="sibTrans" cxnId="{8DF0BBF0-B909-427A-99E8-6254B85C58F0}">
      <dgm:prSet/>
      <dgm:spPr/>
      <dgm:t>
        <a:bodyPr/>
        <a:lstStyle/>
        <a:p>
          <a:endParaRPr lang="en-US"/>
        </a:p>
      </dgm:t>
    </dgm:pt>
    <dgm:pt modelId="{1E6A3AEE-51DB-49D0-B3CE-ED1185D59F56}">
      <dgm:prSet/>
      <dgm:spPr/>
      <dgm:t>
        <a:bodyPr/>
        <a:lstStyle/>
        <a:p>
          <a:r>
            <a:rPr lang="en-US"/>
            <a:t>Solution </a:t>
          </a:r>
        </a:p>
      </dgm:t>
    </dgm:pt>
    <dgm:pt modelId="{A3F9238D-810D-41DD-B716-6C010EEBDF54}" type="parTrans" cxnId="{C0944E7E-DC35-40D9-8B70-3B51D5BE5DE9}">
      <dgm:prSet/>
      <dgm:spPr/>
      <dgm:t>
        <a:bodyPr/>
        <a:lstStyle/>
        <a:p>
          <a:endParaRPr lang="en-US"/>
        </a:p>
      </dgm:t>
    </dgm:pt>
    <dgm:pt modelId="{A2E02047-00F7-4395-8399-52EF683209E6}" type="sibTrans" cxnId="{C0944E7E-DC35-40D9-8B70-3B51D5BE5DE9}">
      <dgm:prSet/>
      <dgm:spPr/>
      <dgm:t>
        <a:bodyPr/>
        <a:lstStyle/>
        <a:p>
          <a:endParaRPr lang="en-US"/>
        </a:p>
      </dgm:t>
    </dgm:pt>
    <dgm:pt modelId="{CF5F97ED-2E93-44A1-A820-2DF72D2DD2AA}">
      <dgm:prSet/>
      <dgm:spPr/>
      <dgm:t>
        <a:bodyPr/>
        <a:lstStyle/>
        <a:p>
          <a:r>
            <a:rPr lang="en-US"/>
            <a:t>AI integration</a:t>
          </a:r>
        </a:p>
      </dgm:t>
    </dgm:pt>
    <dgm:pt modelId="{463C43B9-A372-4AEC-840F-351376C6FF0A}" type="parTrans" cxnId="{9E10E781-0A9F-471C-8380-9297B20DEB33}">
      <dgm:prSet/>
      <dgm:spPr/>
      <dgm:t>
        <a:bodyPr/>
        <a:lstStyle/>
        <a:p>
          <a:endParaRPr lang="en-US"/>
        </a:p>
      </dgm:t>
    </dgm:pt>
    <dgm:pt modelId="{7C6549DE-4DFC-4FA0-9AD9-099664BC9ABA}" type="sibTrans" cxnId="{9E10E781-0A9F-471C-8380-9297B20DEB33}">
      <dgm:prSet/>
      <dgm:spPr/>
      <dgm:t>
        <a:bodyPr/>
        <a:lstStyle/>
        <a:p>
          <a:endParaRPr lang="en-US"/>
        </a:p>
      </dgm:t>
    </dgm:pt>
    <dgm:pt modelId="{05BE5301-7F59-48CE-ADA4-40181E260BD8}" type="pres">
      <dgm:prSet presAssocID="{69D41920-ABA3-4A82-BBE4-15B54356FC11}" presName="root" presStyleCnt="0">
        <dgm:presLayoutVars>
          <dgm:dir/>
          <dgm:resizeHandles val="exact"/>
        </dgm:presLayoutVars>
      </dgm:prSet>
      <dgm:spPr/>
    </dgm:pt>
    <dgm:pt modelId="{3A9AB4BD-E1CE-4F16-9B29-46B61AA50A53}" type="pres">
      <dgm:prSet presAssocID="{4EB432C5-8879-40B7-B39E-49BD349B7B24}" presName="compNode" presStyleCnt="0"/>
      <dgm:spPr/>
    </dgm:pt>
    <dgm:pt modelId="{206CB76B-E5CE-4FD3-9F06-4400B8C7373C}" type="pres">
      <dgm:prSet presAssocID="{4EB432C5-8879-40B7-B39E-49BD349B7B24}" presName="bgRect" presStyleLbl="bgShp" presStyleIdx="0" presStyleCnt="4"/>
      <dgm:spPr/>
    </dgm:pt>
    <dgm:pt modelId="{93C51FFD-8339-4E3D-9DAA-26A4A240E364}" type="pres">
      <dgm:prSet presAssocID="{4EB432C5-8879-40B7-B39E-49BD349B7B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E11638A8-8F23-4A5C-A514-D67FE4C7142A}" type="pres">
      <dgm:prSet presAssocID="{4EB432C5-8879-40B7-B39E-49BD349B7B24}" presName="spaceRect" presStyleCnt="0"/>
      <dgm:spPr/>
    </dgm:pt>
    <dgm:pt modelId="{33946032-0DF4-43FE-A343-89A75D98B4A5}" type="pres">
      <dgm:prSet presAssocID="{4EB432C5-8879-40B7-B39E-49BD349B7B24}" presName="parTx" presStyleLbl="revTx" presStyleIdx="0" presStyleCnt="4">
        <dgm:presLayoutVars>
          <dgm:chMax val="0"/>
          <dgm:chPref val="0"/>
        </dgm:presLayoutVars>
      </dgm:prSet>
      <dgm:spPr/>
    </dgm:pt>
    <dgm:pt modelId="{7244B71C-AE3E-4D32-9E65-C37609BD1C0B}" type="pres">
      <dgm:prSet presAssocID="{ABB95FAA-0C9B-4B56-84E6-116C08018A97}" presName="sibTrans" presStyleCnt="0"/>
      <dgm:spPr/>
    </dgm:pt>
    <dgm:pt modelId="{362A447D-DB74-4BFE-BCF7-A5B4D8A054BA}" type="pres">
      <dgm:prSet presAssocID="{E001CE52-BAB9-4CBB-8ECC-2C08A14402A2}" presName="compNode" presStyleCnt="0"/>
      <dgm:spPr/>
    </dgm:pt>
    <dgm:pt modelId="{3243E3D8-8CDA-49AC-ACAD-1035BD505D07}" type="pres">
      <dgm:prSet presAssocID="{E001CE52-BAB9-4CBB-8ECC-2C08A14402A2}" presName="bgRect" presStyleLbl="bgShp" presStyleIdx="1" presStyleCnt="4"/>
      <dgm:spPr/>
    </dgm:pt>
    <dgm:pt modelId="{13D3CC40-709D-4D61-A52C-EEBF28D19795}" type="pres">
      <dgm:prSet presAssocID="{E001CE52-BAB9-4CBB-8ECC-2C08A14402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E91D90AB-1B6C-49F9-BE7A-EBAD45754DAA}" type="pres">
      <dgm:prSet presAssocID="{E001CE52-BAB9-4CBB-8ECC-2C08A14402A2}" presName="spaceRect" presStyleCnt="0"/>
      <dgm:spPr/>
    </dgm:pt>
    <dgm:pt modelId="{D8292927-05EF-4F49-8102-539322E6904B}" type="pres">
      <dgm:prSet presAssocID="{E001CE52-BAB9-4CBB-8ECC-2C08A14402A2}" presName="parTx" presStyleLbl="revTx" presStyleIdx="1" presStyleCnt="4">
        <dgm:presLayoutVars>
          <dgm:chMax val="0"/>
          <dgm:chPref val="0"/>
        </dgm:presLayoutVars>
      </dgm:prSet>
      <dgm:spPr/>
    </dgm:pt>
    <dgm:pt modelId="{B7B3CB37-3654-4264-805E-75FCE1A774B2}" type="pres">
      <dgm:prSet presAssocID="{0912BD7A-9729-46F3-BA5B-4AD478E60B8E}" presName="sibTrans" presStyleCnt="0"/>
      <dgm:spPr/>
    </dgm:pt>
    <dgm:pt modelId="{4E0211EE-0510-4E40-9557-1484158AB5D2}" type="pres">
      <dgm:prSet presAssocID="{1E6A3AEE-51DB-49D0-B3CE-ED1185D59F56}" presName="compNode" presStyleCnt="0"/>
      <dgm:spPr/>
    </dgm:pt>
    <dgm:pt modelId="{99342200-22A1-4237-9474-46C3F3061B1B}" type="pres">
      <dgm:prSet presAssocID="{1E6A3AEE-51DB-49D0-B3CE-ED1185D59F56}" presName="bgRect" presStyleLbl="bgShp" presStyleIdx="2" presStyleCnt="4"/>
      <dgm:spPr/>
    </dgm:pt>
    <dgm:pt modelId="{B79A3C3B-479E-4EE5-919E-DF1BDE58C055}" type="pres">
      <dgm:prSet presAssocID="{1E6A3AEE-51DB-49D0-B3CE-ED1185D59F5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044BC970-812C-4A4A-BD14-7E4FCF94DC1E}" type="pres">
      <dgm:prSet presAssocID="{1E6A3AEE-51DB-49D0-B3CE-ED1185D59F56}" presName="spaceRect" presStyleCnt="0"/>
      <dgm:spPr/>
    </dgm:pt>
    <dgm:pt modelId="{A4AEFEB6-815D-40BD-9376-7BE173423356}" type="pres">
      <dgm:prSet presAssocID="{1E6A3AEE-51DB-49D0-B3CE-ED1185D59F56}" presName="parTx" presStyleLbl="revTx" presStyleIdx="2" presStyleCnt="4">
        <dgm:presLayoutVars>
          <dgm:chMax val="0"/>
          <dgm:chPref val="0"/>
        </dgm:presLayoutVars>
      </dgm:prSet>
      <dgm:spPr/>
    </dgm:pt>
    <dgm:pt modelId="{22AA073A-D220-44F7-9384-614610260CF7}" type="pres">
      <dgm:prSet presAssocID="{A2E02047-00F7-4395-8399-52EF683209E6}" presName="sibTrans" presStyleCnt="0"/>
      <dgm:spPr/>
    </dgm:pt>
    <dgm:pt modelId="{D3740065-680E-443A-8112-0D53D8583B56}" type="pres">
      <dgm:prSet presAssocID="{CF5F97ED-2E93-44A1-A820-2DF72D2DD2AA}" presName="compNode" presStyleCnt="0"/>
      <dgm:spPr/>
    </dgm:pt>
    <dgm:pt modelId="{FA55B53B-D299-42FF-A17A-89DB582C4254}" type="pres">
      <dgm:prSet presAssocID="{CF5F97ED-2E93-44A1-A820-2DF72D2DD2AA}" presName="bgRect" presStyleLbl="bgShp" presStyleIdx="3" presStyleCnt="4"/>
      <dgm:spPr/>
    </dgm:pt>
    <dgm:pt modelId="{79CEF5AF-2322-4D7B-95FA-512108B79866}" type="pres">
      <dgm:prSet presAssocID="{CF5F97ED-2E93-44A1-A820-2DF72D2DD2A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42BD03EE-4C98-4F97-9F3A-24177F3D7F16}" type="pres">
      <dgm:prSet presAssocID="{CF5F97ED-2E93-44A1-A820-2DF72D2DD2AA}" presName="spaceRect" presStyleCnt="0"/>
      <dgm:spPr/>
    </dgm:pt>
    <dgm:pt modelId="{EBC1E102-1BEF-474F-9C01-34486CB2037C}" type="pres">
      <dgm:prSet presAssocID="{CF5F97ED-2E93-44A1-A820-2DF72D2DD2AA}" presName="parTx" presStyleLbl="revTx" presStyleIdx="3" presStyleCnt="4">
        <dgm:presLayoutVars>
          <dgm:chMax val="0"/>
          <dgm:chPref val="0"/>
        </dgm:presLayoutVars>
      </dgm:prSet>
      <dgm:spPr/>
    </dgm:pt>
  </dgm:ptLst>
  <dgm:cxnLst>
    <dgm:cxn modelId="{F83EED35-84A7-4939-93F4-2E6E768B5D1E}" type="presOf" srcId="{4EB432C5-8879-40B7-B39E-49BD349B7B24}" destId="{33946032-0DF4-43FE-A343-89A75D98B4A5}" srcOrd="0" destOrd="0" presId="urn:microsoft.com/office/officeart/2018/2/layout/IconVerticalSolidList"/>
    <dgm:cxn modelId="{C0944E7E-DC35-40D9-8B70-3B51D5BE5DE9}" srcId="{69D41920-ABA3-4A82-BBE4-15B54356FC11}" destId="{1E6A3AEE-51DB-49D0-B3CE-ED1185D59F56}" srcOrd="2" destOrd="0" parTransId="{A3F9238D-810D-41DD-B716-6C010EEBDF54}" sibTransId="{A2E02047-00F7-4395-8399-52EF683209E6}"/>
    <dgm:cxn modelId="{9E10E781-0A9F-471C-8380-9297B20DEB33}" srcId="{69D41920-ABA3-4A82-BBE4-15B54356FC11}" destId="{CF5F97ED-2E93-44A1-A820-2DF72D2DD2AA}" srcOrd="3" destOrd="0" parTransId="{463C43B9-A372-4AEC-840F-351376C6FF0A}" sibTransId="{7C6549DE-4DFC-4FA0-9AD9-099664BC9ABA}"/>
    <dgm:cxn modelId="{92937C94-D148-409D-ADFD-A7A54143F7C2}" type="presOf" srcId="{E001CE52-BAB9-4CBB-8ECC-2C08A14402A2}" destId="{D8292927-05EF-4F49-8102-539322E6904B}" srcOrd="0" destOrd="0" presId="urn:microsoft.com/office/officeart/2018/2/layout/IconVerticalSolidList"/>
    <dgm:cxn modelId="{FDC483A7-F3FE-42AF-9C8A-6959E6AC76F1}" type="presOf" srcId="{69D41920-ABA3-4A82-BBE4-15B54356FC11}" destId="{05BE5301-7F59-48CE-ADA4-40181E260BD8}" srcOrd="0" destOrd="0" presId="urn:microsoft.com/office/officeart/2018/2/layout/IconVerticalSolidList"/>
    <dgm:cxn modelId="{87B204AA-1446-4AA9-B455-73291977DACD}" type="presOf" srcId="{CF5F97ED-2E93-44A1-A820-2DF72D2DD2AA}" destId="{EBC1E102-1BEF-474F-9C01-34486CB2037C}" srcOrd="0" destOrd="0" presId="urn:microsoft.com/office/officeart/2018/2/layout/IconVerticalSolidList"/>
    <dgm:cxn modelId="{02C0E3C4-D14B-4AC1-AAB4-1EC420A429E1}" srcId="{69D41920-ABA3-4A82-BBE4-15B54356FC11}" destId="{4EB432C5-8879-40B7-B39E-49BD349B7B24}" srcOrd="0" destOrd="0" parTransId="{0FC84E97-7C34-4F64-9D31-4D20EDB533D8}" sibTransId="{ABB95FAA-0C9B-4B56-84E6-116C08018A97}"/>
    <dgm:cxn modelId="{D10933ED-5106-485A-9BF5-51C383903632}" type="presOf" srcId="{1E6A3AEE-51DB-49D0-B3CE-ED1185D59F56}" destId="{A4AEFEB6-815D-40BD-9376-7BE173423356}" srcOrd="0" destOrd="0" presId="urn:microsoft.com/office/officeart/2018/2/layout/IconVerticalSolidList"/>
    <dgm:cxn modelId="{8DF0BBF0-B909-427A-99E8-6254B85C58F0}" srcId="{69D41920-ABA3-4A82-BBE4-15B54356FC11}" destId="{E001CE52-BAB9-4CBB-8ECC-2C08A14402A2}" srcOrd="1" destOrd="0" parTransId="{5D2B5B3E-4428-44DA-8941-F2B02AC8AC49}" sibTransId="{0912BD7A-9729-46F3-BA5B-4AD478E60B8E}"/>
    <dgm:cxn modelId="{3C8CE817-FBC6-4FB9-B0CC-992A3A9E77B7}" type="presParOf" srcId="{05BE5301-7F59-48CE-ADA4-40181E260BD8}" destId="{3A9AB4BD-E1CE-4F16-9B29-46B61AA50A53}" srcOrd="0" destOrd="0" presId="urn:microsoft.com/office/officeart/2018/2/layout/IconVerticalSolidList"/>
    <dgm:cxn modelId="{B0963B3F-2559-4985-88C0-98890030B6FB}" type="presParOf" srcId="{3A9AB4BD-E1CE-4F16-9B29-46B61AA50A53}" destId="{206CB76B-E5CE-4FD3-9F06-4400B8C7373C}" srcOrd="0" destOrd="0" presId="urn:microsoft.com/office/officeart/2018/2/layout/IconVerticalSolidList"/>
    <dgm:cxn modelId="{78109833-69C3-4F21-B0CF-10A6A651D3A8}" type="presParOf" srcId="{3A9AB4BD-E1CE-4F16-9B29-46B61AA50A53}" destId="{93C51FFD-8339-4E3D-9DAA-26A4A240E364}" srcOrd="1" destOrd="0" presId="urn:microsoft.com/office/officeart/2018/2/layout/IconVerticalSolidList"/>
    <dgm:cxn modelId="{B224BA97-9AA5-4C28-B79A-B2C07A66B0F3}" type="presParOf" srcId="{3A9AB4BD-E1CE-4F16-9B29-46B61AA50A53}" destId="{E11638A8-8F23-4A5C-A514-D67FE4C7142A}" srcOrd="2" destOrd="0" presId="urn:microsoft.com/office/officeart/2018/2/layout/IconVerticalSolidList"/>
    <dgm:cxn modelId="{2068E260-AEAD-46FC-B362-31D65FC95B7A}" type="presParOf" srcId="{3A9AB4BD-E1CE-4F16-9B29-46B61AA50A53}" destId="{33946032-0DF4-43FE-A343-89A75D98B4A5}" srcOrd="3" destOrd="0" presId="urn:microsoft.com/office/officeart/2018/2/layout/IconVerticalSolidList"/>
    <dgm:cxn modelId="{E6F1665A-61D3-4D40-A083-0FC08340520A}" type="presParOf" srcId="{05BE5301-7F59-48CE-ADA4-40181E260BD8}" destId="{7244B71C-AE3E-4D32-9E65-C37609BD1C0B}" srcOrd="1" destOrd="0" presId="urn:microsoft.com/office/officeart/2018/2/layout/IconVerticalSolidList"/>
    <dgm:cxn modelId="{999CF8A9-C1CA-4CB9-8AB3-8C85A0091A7D}" type="presParOf" srcId="{05BE5301-7F59-48CE-ADA4-40181E260BD8}" destId="{362A447D-DB74-4BFE-BCF7-A5B4D8A054BA}" srcOrd="2" destOrd="0" presId="urn:microsoft.com/office/officeart/2018/2/layout/IconVerticalSolidList"/>
    <dgm:cxn modelId="{55063EBA-918A-499F-A32F-CC3D55C1603E}" type="presParOf" srcId="{362A447D-DB74-4BFE-BCF7-A5B4D8A054BA}" destId="{3243E3D8-8CDA-49AC-ACAD-1035BD505D07}" srcOrd="0" destOrd="0" presId="urn:microsoft.com/office/officeart/2018/2/layout/IconVerticalSolidList"/>
    <dgm:cxn modelId="{82665C6C-B6BF-4B6E-9CB4-F8BC9586687D}" type="presParOf" srcId="{362A447D-DB74-4BFE-BCF7-A5B4D8A054BA}" destId="{13D3CC40-709D-4D61-A52C-EEBF28D19795}" srcOrd="1" destOrd="0" presId="urn:microsoft.com/office/officeart/2018/2/layout/IconVerticalSolidList"/>
    <dgm:cxn modelId="{60EBFA25-E76F-425E-A27E-02F6CCC108C0}" type="presParOf" srcId="{362A447D-DB74-4BFE-BCF7-A5B4D8A054BA}" destId="{E91D90AB-1B6C-49F9-BE7A-EBAD45754DAA}" srcOrd="2" destOrd="0" presId="urn:microsoft.com/office/officeart/2018/2/layout/IconVerticalSolidList"/>
    <dgm:cxn modelId="{A44C5903-3F45-4757-8BCE-4BE558F46DE9}" type="presParOf" srcId="{362A447D-DB74-4BFE-BCF7-A5B4D8A054BA}" destId="{D8292927-05EF-4F49-8102-539322E6904B}" srcOrd="3" destOrd="0" presId="urn:microsoft.com/office/officeart/2018/2/layout/IconVerticalSolidList"/>
    <dgm:cxn modelId="{C0EF33AD-F376-48C0-8F56-F6DA4C4CAF58}" type="presParOf" srcId="{05BE5301-7F59-48CE-ADA4-40181E260BD8}" destId="{B7B3CB37-3654-4264-805E-75FCE1A774B2}" srcOrd="3" destOrd="0" presId="urn:microsoft.com/office/officeart/2018/2/layout/IconVerticalSolidList"/>
    <dgm:cxn modelId="{9F0F3006-4F03-436A-B05E-898A589B7C0B}" type="presParOf" srcId="{05BE5301-7F59-48CE-ADA4-40181E260BD8}" destId="{4E0211EE-0510-4E40-9557-1484158AB5D2}" srcOrd="4" destOrd="0" presId="urn:microsoft.com/office/officeart/2018/2/layout/IconVerticalSolidList"/>
    <dgm:cxn modelId="{4E83A88E-8A7A-47F2-AFEA-9DDA1D2B4E02}" type="presParOf" srcId="{4E0211EE-0510-4E40-9557-1484158AB5D2}" destId="{99342200-22A1-4237-9474-46C3F3061B1B}" srcOrd="0" destOrd="0" presId="urn:microsoft.com/office/officeart/2018/2/layout/IconVerticalSolidList"/>
    <dgm:cxn modelId="{5220C6F6-9190-4B48-86EF-E7D506E34CD4}" type="presParOf" srcId="{4E0211EE-0510-4E40-9557-1484158AB5D2}" destId="{B79A3C3B-479E-4EE5-919E-DF1BDE58C055}" srcOrd="1" destOrd="0" presId="urn:microsoft.com/office/officeart/2018/2/layout/IconVerticalSolidList"/>
    <dgm:cxn modelId="{8BBCB786-046C-49A4-94E9-6FEB339A5A1B}" type="presParOf" srcId="{4E0211EE-0510-4E40-9557-1484158AB5D2}" destId="{044BC970-812C-4A4A-BD14-7E4FCF94DC1E}" srcOrd="2" destOrd="0" presId="urn:microsoft.com/office/officeart/2018/2/layout/IconVerticalSolidList"/>
    <dgm:cxn modelId="{17C40BA1-DBFF-4830-9432-FC90CA432699}" type="presParOf" srcId="{4E0211EE-0510-4E40-9557-1484158AB5D2}" destId="{A4AEFEB6-815D-40BD-9376-7BE173423356}" srcOrd="3" destOrd="0" presId="urn:microsoft.com/office/officeart/2018/2/layout/IconVerticalSolidList"/>
    <dgm:cxn modelId="{245AA948-D67E-4260-A289-B2A47CCCF4D4}" type="presParOf" srcId="{05BE5301-7F59-48CE-ADA4-40181E260BD8}" destId="{22AA073A-D220-44F7-9384-614610260CF7}" srcOrd="5" destOrd="0" presId="urn:microsoft.com/office/officeart/2018/2/layout/IconVerticalSolidList"/>
    <dgm:cxn modelId="{667D05D8-A1C7-4ECA-8EE5-46EEF21B2751}" type="presParOf" srcId="{05BE5301-7F59-48CE-ADA4-40181E260BD8}" destId="{D3740065-680E-443A-8112-0D53D8583B56}" srcOrd="6" destOrd="0" presId="urn:microsoft.com/office/officeart/2018/2/layout/IconVerticalSolidList"/>
    <dgm:cxn modelId="{09C86209-C2FA-449A-B169-9B0A319A9047}" type="presParOf" srcId="{D3740065-680E-443A-8112-0D53D8583B56}" destId="{FA55B53B-D299-42FF-A17A-89DB582C4254}" srcOrd="0" destOrd="0" presId="urn:microsoft.com/office/officeart/2018/2/layout/IconVerticalSolidList"/>
    <dgm:cxn modelId="{83E04D33-C744-4CFC-9B02-DE17FFB89C9B}" type="presParOf" srcId="{D3740065-680E-443A-8112-0D53D8583B56}" destId="{79CEF5AF-2322-4D7B-95FA-512108B79866}" srcOrd="1" destOrd="0" presId="urn:microsoft.com/office/officeart/2018/2/layout/IconVerticalSolidList"/>
    <dgm:cxn modelId="{6B696F31-682E-4B50-9AB2-D3D5395EB68E}" type="presParOf" srcId="{D3740065-680E-443A-8112-0D53D8583B56}" destId="{42BD03EE-4C98-4F97-9F3A-24177F3D7F16}" srcOrd="2" destOrd="0" presId="urn:microsoft.com/office/officeart/2018/2/layout/IconVerticalSolidList"/>
    <dgm:cxn modelId="{F3CEC051-8943-4E11-8F73-1C63CF58AC8C}" type="presParOf" srcId="{D3740065-680E-443A-8112-0D53D8583B56}" destId="{EBC1E102-1BEF-474F-9C01-34486CB203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14165C-EF83-4D2A-9ACA-886C07E5FA9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FC2045C-667C-4041-8626-8C44DCC13318}">
      <dgm:prSet/>
      <dgm:spPr/>
      <dgm:t>
        <a:bodyPr/>
        <a:lstStyle/>
        <a:p>
          <a:r>
            <a:rPr lang="en-US"/>
            <a:t>AI-driven matchmaking algorithms can analyze player skill levels, play styles, and preferences to create more balanced and enjoyable matches.</a:t>
          </a:r>
        </a:p>
      </dgm:t>
    </dgm:pt>
    <dgm:pt modelId="{E0EE3E84-8604-458B-B943-1570B8B1168A}" type="parTrans" cxnId="{9FA88F85-2306-43F0-94BB-A1A214D7DEC0}">
      <dgm:prSet/>
      <dgm:spPr/>
      <dgm:t>
        <a:bodyPr/>
        <a:lstStyle/>
        <a:p>
          <a:endParaRPr lang="en-US"/>
        </a:p>
      </dgm:t>
    </dgm:pt>
    <dgm:pt modelId="{C0D9B40C-C84F-4364-BA08-40E97CE4E11F}" type="sibTrans" cxnId="{9FA88F85-2306-43F0-94BB-A1A214D7DEC0}">
      <dgm:prSet/>
      <dgm:spPr/>
      <dgm:t>
        <a:bodyPr/>
        <a:lstStyle/>
        <a:p>
          <a:endParaRPr lang="en-US"/>
        </a:p>
      </dgm:t>
    </dgm:pt>
    <dgm:pt modelId="{6BB2F802-DC3E-425F-B8E1-04C2AE625C2A}">
      <dgm:prSet/>
      <dgm:spPr/>
      <dgm:t>
        <a:bodyPr/>
        <a:lstStyle/>
        <a:p>
          <a:r>
            <a:rPr lang="en-US"/>
            <a:t>AI can ensure that players are matched with opponents of similar skill levels, promoting fair competition and enhancing the overall multiplayer experience.</a:t>
          </a:r>
        </a:p>
      </dgm:t>
    </dgm:pt>
    <dgm:pt modelId="{CEA6F508-45F0-49E8-AD1D-CE9CD173EAC3}" type="parTrans" cxnId="{E0E653CC-529F-45FE-9724-B02737B8E610}">
      <dgm:prSet/>
      <dgm:spPr/>
      <dgm:t>
        <a:bodyPr/>
        <a:lstStyle/>
        <a:p>
          <a:endParaRPr lang="en-US"/>
        </a:p>
      </dgm:t>
    </dgm:pt>
    <dgm:pt modelId="{4AB6213C-EA56-4108-8F68-DB7C6692E01E}" type="sibTrans" cxnId="{E0E653CC-529F-45FE-9724-B02737B8E610}">
      <dgm:prSet/>
      <dgm:spPr/>
      <dgm:t>
        <a:bodyPr/>
        <a:lstStyle/>
        <a:p>
          <a:endParaRPr lang="en-US"/>
        </a:p>
      </dgm:t>
    </dgm:pt>
    <dgm:pt modelId="{10B1D4E2-298D-4412-BA43-670DA3A9A569}" type="pres">
      <dgm:prSet presAssocID="{DA14165C-EF83-4D2A-9ACA-886C07E5FA9C}" presName="root" presStyleCnt="0">
        <dgm:presLayoutVars>
          <dgm:dir/>
          <dgm:resizeHandles val="exact"/>
        </dgm:presLayoutVars>
      </dgm:prSet>
      <dgm:spPr/>
    </dgm:pt>
    <dgm:pt modelId="{26D0E3E8-7E33-4FE8-8FC0-C2DAAB542909}" type="pres">
      <dgm:prSet presAssocID="{DFC2045C-667C-4041-8626-8C44DCC13318}" presName="compNode" presStyleCnt="0"/>
      <dgm:spPr/>
    </dgm:pt>
    <dgm:pt modelId="{95195A7B-0014-4C13-AEC3-EA0A7564AFC5}" type="pres">
      <dgm:prSet presAssocID="{DFC2045C-667C-4041-8626-8C44DCC13318}" presName="bgRect" presStyleLbl="bgShp" presStyleIdx="0" presStyleCnt="2"/>
      <dgm:spPr/>
    </dgm:pt>
    <dgm:pt modelId="{B5E50530-DF22-4729-904F-F8B0E3D60A95}" type="pres">
      <dgm:prSet presAssocID="{DFC2045C-667C-4041-8626-8C44DCC1331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B09185EC-9CF9-4C96-9209-1E4D5A16C90C}" type="pres">
      <dgm:prSet presAssocID="{DFC2045C-667C-4041-8626-8C44DCC13318}" presName="spaceRect" presStyleCnt="0"/>
      <dgm:spPr/>
    </dgm:pt>
    <dgm:pt modelId="{2C5361AD-464B-4703-85E1-8207E3571F4A}" type="pres">
      <dgm:prSet presAssocID="{DFC2045C-667C-4041-8626-8C44DCC13318}" presName="parTx" presStyleLbl="revTx" presStyleIdx="0" presStyleCnt="2">
        <dgm:presLayoutVars>
          <dgm:chMax val="0"/>
          <dgm:chPref val="0"/>
        </dgm:presLayoutVars>
      </dgm:prSet>
      <dgm:spPr/>
    </dgm:pt>
    <dgm:pt modelId="{9AAFFE0E-F743-41E5-BAC7-C2CB7E3CDD3A}" type="pres">
      <dgm:prSet presAssocID="{C0D9B40C-C84F-4364-BA08-40E97CE4E11F}" presName="sibTrans" presStyleCnt="0"/>
      <dgm:spPr/>
    </dgm:pt>
    <dgm:pt modelId="{0A69A539-C876-403D-98EF-174DBEC6692A}" type="pres">
      <dgm:prSet presAssocID="{6BB2F802-DC3E-425F-B8E1-04C2AE625C2A}" presName="compNode" presStyleCnt="0"/>
      <dgm:spPr/>
    </dgm:pt>
    <dgm:pt modelId="{DBA592D6-DEA9-4C8D-9E20-77011BBCE965}" type="pres">
      <dgm:prSet presAssocID="{6BB2F802-DC3E-425F-B8E1-04C2AE625C2A}" presName="bgRect" presStyleLbl="bgShp" presStyleIdx="1" presStyleCnt="2"/>
      <dgm:spPr/>
    </dgm:pt>
    <dgm:pt modelId="{CCE3AEC2-5D5B-4C18-9558-3DCF71A05950}" type="pres">
      <dgm:prSet presAssocID="{6BB2F802-DC3E-425F-B8E1-04C2AE625C2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ss Pieces"/>
        </a:ext>
      </dgm:extLst>
    </dgm:pt>
    <dgm:pt modelId="{8C0D87A7-22B8-4634-B69A-8A484E03710D}" type="pres">
      <dgm:prSet presAssocID="{6BB2F802-DC3E-425F-B8E1-04C2AE625C2A}" presName="spaceRect" presStyleCnt="0"/>
      <dgm:spPr/>
    </dgm:pt>
    <dgm:pt modelId="{9565B227-C3B5-40E8-8C2B-BFAFA72BBB87}" type="pres">
      <dgm:prSet presAssocID="{6BB2F802-DC3E-425F-B8E1-04C2AE625C2A}" presName="parTx" presStyleLbl="revTx" presStyleIdx="1" presStyleCnt="2">
        <dgm:presLayoutVars>
          <dgm:chMax val="0"/>
          <dgm:chPref val="0"/>
        </dgm:presLayoutVars>
      </dgm:prSet>
      <dgm:spPr/>
    </dgm:pt>
  </dgm:ptLst>
  <dgm:cxnLst>
    <dgm:cxn modelId="{FFE5E31A-9F9A-44AD-8CB6-502B4F355FFF}" type="presOf" srcId="{DA14165C-EF83-4D2A-9ACA-886C07E5FA9C}" destId="{10B1D4E2-298D-4412-BA43-670DA3A9A569}" srcOrd="0" destOrd="0" presId="urn:microsoft.com/office/officeart/2018/2/layout/IconVerticalSolidList"/>
    <dgm:cxn modelId="{6A2FAD52-2AA5-46C7-A0AE-9825C3CF921C}" type="presOf" srcId="{6BB2F802-DC3E-425F-B8E1-04C2AE625C2A}" destId="{9565B227-C3B5-40E8-8C2B-BFAFA72BBB87}" srcOrd="0" destOrd="0" presId="urn:microsoft.com/office/officeart/2018/2/layout/IconVerticalSolidList"/>
    <dgm:cxn modelId="{9FA88F85-2306-43F0-94BB-A1A214D7DEC0}" srcId="{DA14165C-EF83-4D2A-9ACA-886C07E5FA9C}" destId="{DFC2045C-667C-4041-8626-8C44DCC13318}" srcOrd="0" destOrd="0" parTransId="{E0EE3E84-8604-458B-B943-1570B8B1168A}" sibTransId="{C0D9B40C-C84F-4364-BA08-40E97CE4E11F}"/>
    <dgm:cxn modelId="{8EB3C5CB-0833-46F7-A68F-0EBE8665B855}" type="presOf" srcId="{DFC2045C-667C-4041-8626-8C44DCC13318}" destId="{2C5361AD-464B-4703-85E1-8207E3571F4A}" srcOrd="0" destOrd="0" presId="urn:microsoft.com/office/officeart/2018/2/layout/IconVerticalSolidList"/>
    <dgm:cxn modelId="{E0E653CC-529F-45FE-9724-B02737B8E610}" srcId="{DA14165C-EF83-4D2A-9ACA-886C07E5FA9C}" destId="{6BB2F802-DC3E-425F-B8E1-04C2AE625C2A}" srcOrd="1" destOrd="0" parTransId="{CEA6F508-45F0-49E8-AD1D-CE9CD173EAC3}" sibTransId="{4AB6213C-EA56-4108-8F68-DB7C6692E01E}"/>
    <dgm:cxn modelId="{4B57CF09-8CA3-4603-871F-4EC1E7822B8D}" type="presParOf" srcId="{10B1D4E2-298D-4412-BA43-670DA3A9A569}" destId="{26D0E3E8-7E33-4FE8-8FC0-C2DAAB542909}" srcOrd="0" destOrd="0" presId="urn:microsoft.com/office/officeart/2018/2/layout/IconVerticalSolidList"/>
    <dgm:cxn modelId="{6C61F86B-B267-4C78-8DA8-115C2F7800DC}" type="presParOf" srcId="{26D0E3E8-7E33-4FE8-8FC0-C2DAAB542909}" destId="{95195A7B-0014-4C13-AEC3-EA0A7564AFC5}" srcOrd="0" destOrd="0" presId="urn:microsoft.com/office/officeart/2018/2/layout/IconVerticalSolidList"/>
    <dgm:cxn modelId="{EFB09B15-986F-489D-B40D-5EA34F250551}" type="presParOf" srcId="{26D0E3E8-7E33-4FE8-8FC0-C2DAAB542909}" destId="{B5E50530-DF22-4729-904F-F8B0E3D60A95}" srcOrd="1" destOrd="0" presId="urn:microsoft.com/office/officeart/2018/2/layout/IconVerticalSolidList"/>
    <dgm:cxn modelId="{E2EDB63F-3E86-4D06-9B26-6E2366CC5414}" type="presParOf" srcId="{26D0E3E8-7E33-4FE8-8FC0-C2DAAB542909}" destId="{B09185EC-9CF9-4C96-9209-1E4D5A16C90C}" srcOrd="2" destOrd="0" presId="urn:microsoft.com/office/officeart/2018/2/layout/IconVerticalSolidList"/>
    <dgm:cxn modelId="{DC625133-4DC8-4BB1-935F-3F84F6FE293A}" type="presParOf" srcId="{26D0E3E8-7E33-4FE8-8FC0-C2DAAB542909}" destId="{2C5361AD-464B-4703-85E1-8207E3571F4A}" srcOrd="3" destOrd="0" presId="urn:microsoft.com/office/officeart/2018/2/layout/IconVerticalSolidList"/>
    <dgm:cxn modelId="{45C8AD15-EEF2-41BE-A4CF-FC9D3292673E}" type="presParOf" srcId="{10B1D4E2-298D-4412-BA43-670DA3A9A569}" destId="{9AAFFE0E-F743-41E5-BAC7-C2CB7E3CDD3A}" srcOrd="1" destOrd="0" presId="urn:microsoft.com/office/officeart/2018/2/layout/IconVerticalSolidList"/>
    <dgm:cxn modelId="{D48062F3-B42B-4238-A5EC-F5CB0B4404BE}" type="presParOf" srcId="{10B1D4E2-298D-4412-BA43-670DA3A9A569}" destId="{0A69A539-C876-403D-98EF-174DBEC6692A}" srcOrd="2" destOrd="0" presId="urn:microsoft.com/office/officeart/2018/2/layout/IconVerticalSolidList"/>
    <dgm:cxn modelId="{75585833-197A-470F-831F-FAF35B8D2D91}" type="presParOf" srcId="{0A69A539-C876-403D-98EF-174DBEC6692A}" destId="{DBA592D6-DEA9-4C8D-9E20-77011BBCE965}" srcOrd="0" destOrd="0" presId="urn:microsoft.com/office/officeart/2018/2/layout/IconVerticalSolidList"/>
    <dgm:cxn modelId="{F0C51D7B-D17D-40CE-86E2-FF48E5338639}" type="presParOf" srcId="{0A69A539-C876-403D-98EF-174DBEC6692A}" destId="{CCE3AEC2-5D5B-4C18-9558-3DCF71A05950}" srcOrd="1" destOrd="0" presId="urn:microsoft.com/office/officeart/2018/2/layout/IconVerticalSolidList"/>
    <dgm:cxn modelId="{788717DA-BCA6-4A6D-ABFA-315B590403BF}" type="presParOf" srcId="{0A69A539-C876-403D-98EF-174DBEC6692A}" destId="{8C0D87A7-22B8-4634-B69A-8A484E03710D}" srcOrd="2" destOrd="0" presId="urn:microsoft.com/office/officeart/2018/2/layout/IconVerticalSolidList"/>
    <dgm:cxn modelId="{B081447C-DD4D-487D-A164-05724ACB75B8}" type="presParOf" srcId="{0A69A539-C876-403D-98EF-174DBEC6692A}" destId="{9565B227-C3B5-40E8-8C2B-BFAFA72BBB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8166C2-93B9-4CA5-BA9A-D76A1ECB690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1D0836B-5744-47CA-B065-5C7ABCAE703F}">
      <dgm:prSet/>
      <dgm:spPr/>
      <dgm:t>
        <a:bodyPr/>
        <a:lstStyle/>
        <a:p>
          <a:pPr>
            <a:lnSpc>
              <a:spcPct val="100000"/>
            </a:lnSpc>
          </a:pPr>
          <a:r>
            <a:rPr lang="en-US" dirty="0"/>
            <a:t>Game Design: Define core mechanics, setting, and gameplay elements inspired by Free Fire.</a:t>
          </a:r>
        </a:p>
      </dgm:t>
    </dgm:pt>
    <dgm:pt modelId="{9C4A84B5-0623-4F4E-A072-647564BBB5BB}" type="parTrans" cxnId="{98F8151B-F313-4E17-BFAA-72D71CD91BD1}">
      <dgm:prSet/>
      <dgm:spPr/>
      <dgm:t>
        <a:bodyPr/>
        <a:lstStyle/>
        <a:p>
          <a:endParaRPr lang="en-US"/>
        </a:p>
      </dgm:t>
    </dgm:pt>
    <dgm:pt modelId="{6FED8A16-B0ED-4CCA-8E96-B5501B49808B}" type="sibTrans" cxnId="{98F8151B-F313-4E17-BFAA-72D71CD91BD1}">
      <dgm:prSet/>
      <dgm:spPr/>
      <dgm:t>
        <a:bodyPr/>
        <a:lstStyle/>
        <a:p>
          <a:endParaRPr lang="en-US"/>
        </a:p>
      </dgm:t>
    </dgm:pt>
    <dgm:pt modelId="{EE4D971D-C27D-4811-BFC1-AAD57BB45113}">
      <dgm:prSet/>
      <dgm:spPr/>
      <dgm:t>
        <a:bodyPr/>
        <a:lstStyle/>
        <a:p>
          <a:pPr>
            <a:lnSpc>
              <a:spcPct val="100000"/>
            </a:lnSpc>
          </a:pPr>
          <a:r>
            <a:rPr lang="en-US" dirty="0"/>
            <a:t>VR Integration: </a:t>
          </a:r>
          <a:r>
            <a:rPr lang="en-US" dirty="0">
              <a:latin typeface="Calibri Light" panose="020F0302020204030204"/>
            </a:rPr>
            <a:t>Developing</a:t>
          </a:r>
          <a:r>
            <a:rPr lang="en-US" dirty="0"/>
            <a:t> specifically for VR platforms, leveraging motion tracking and room-scale movement.</a:t>
          </a:r>
        </a:p>
      </dgm:t>
    </dgm:pt>
    <dgm:pt modelId="{BFAD8888-19A8-4763-84CA-C8A4C2AADD31}" type="parTrans" cxnId="{1594AADA-9C10-4DC8-AA46-8764719B49FD}">
      <dgm:prSet/>
      <dgm:spPr/>
      <dgm:t>
        <a:bodyPr/>
        <a:lstStyle/>
        <a:p>
          <a:endParaRPr lang="en-US"/>
        </a:p>
      </dgm:t>
    </dgm:pt>
    <dgm:pt modelId="{0C085AB2-B6DD-44EB-AEFE-D5BD883B2C66}" type="sibTrans" cxnId="{1594AADA-9C10-4DC8-AA46-8764719B49FD}">
      <dgm:prSet/>
      <dgm:spPr/>
      <dgm:t>
        <a:bodyPr/>
        <a:lstStyle/>
        <a:p>
          <a:endParaRPr lang="en-US"/>
        </a:p>
      </dgm:t>
    </dgm:pt>
    <dgm:pt modelId="{7D4430C8-7A90-41BD-9E4A-D7FE1514FF80}">
      <dgm:prSet/>
      <dgm:spPr/>
      <dgm:t>
        <a:bodyPr/>
        <a:lstStyle/>
        <a:p>
          <a:pPr>
            <a:lnSpc>
              <a:spcPct val="100000"/>
            </a:lnSpc>
          </a:pPr>
          <a:r>
            <a:rPr lang="en-US" dirty="0"/>
            <a:t>AI Integration: Implement AI algorithms for realistic enemy behavior and AI-driven player assistance.</a:t>
          </a:r>
        </a:p>
      </dgm:t>
    </dgm:pt>
    <dgm:pt modelId="{088BBEFB-D869-4E95-A85E-9221DC4286CD}" type="parTrans" cxnId="{C99AF7A3-6EF4-4D41-9350-D9F936FF40F5}">
      <dgm:prSet/>
      <dgm:spPr/>
      <dgm:t>
        <a:bodyPr/>
        <a:lstStyle/>
        <a:p>
          <a:endParaRPr lang="en-US"/>
        </a:p>
      </dgm:t>
    </dgm:pt>
    <dgm:pt modelId="{69AE059F-658B-4825-9009-2285482F82A0}" type="sibTrans" cxnId="{C99AF7A3-6EF4-4D41-9350-D9F936FF40F5}">
      <dgm:prSet/>
      <dgm:spPr/>
      <dgm:t>
        <a:bodyPr/>
        <a:lstStyle/>
        <a:p>
          <a:endParaRPr lang="en-US"/>
        </a:p>
      </dgm:t>
    </dgm:pt>
    <dgm:pt modelId="{4307A315-A9A3-4B90-8BC8-E3AE703BC75F}">
      <dgm:prSet/>
      <dgm:spPr/>
      <dgm:t>
        <a:bodyPr/>
        <a:lstStyle/>
        <a:p>
          <a:pPr>
            <a:lnSpc>
              <a:spcPct val="100000"/>
            </a:lnSpc>
          </a:pPr>
          <a:r>
            <a:rPr lang="en-US" dirty="0"/>
            <a:t>Character Prompt Generation: Utilize AI algorithms for dynamic and context-aware character prompts and interactions.</a:t>
          </a:r>
        </a:p>
      </dgm:t>
    </dgm:pt>
    <dgm:pt modelId="{F61D2E04-CF36-4273-A33E-91FABCE18B8A}" type="parTrans" cxnId="{04EDC26C-46CF-4159-A5C0-9E9320E3C542}">
      <dgm:prSet/>
      <dgm:spPr/>
      <dgm:t>
        <a:bodyPr/>
        <a:lstStyle/>
        <a:p>
          <a:endParaRPr lang="en-US"/>
        </a:p>
      </dgm:t>
    </dgm:pt>
    <dgm:pt modelId="{F429C998-BCD8-4BFA-9281-BE94D872DB09}" type="sibTrans" cxnId="{04EDC26C-46CF-4159-A5C0-9E9320E3C542}">
      <dgm:prSet/>
      <dgm:spPr/>
      <dgm:t>
        <a:bodyPr/>
        <a:lstStyle/>
        <a:p>
          <a:endParaRPr lang="en-US"/>
        </a:p>
      </dgm:t>
    </dgm:pt>
    <dgm:pt modelId="{E3589FEB-2726-4004-860A-DDFD9DC7B2AE}">
      <dgm:prSet/>
      <dgm:spPr/>
      <dgm:t>
        <a:bodyPr/>
        <a:lstStyle/>
        <a:p>
          <a:pPr>
            <a:lnSpc>
              <a:spcPct val="100000"/>
            </a:lnSpc>
          </a:pPr>
          <a:r>
            <a:rPr lang="en-US" dirty="0"/>
            <a:t>Iterative Development and Testing: Refine gameplay mechanics, AI behavior, and user experience through iterative cycles.</a:t>
          </a:r>
        </a:p>
      </dgm:t>
    </dgm:pt>
    <dgm:pt modelId="{FDB92CF8-E1FF-45E9-AB50-18260719359F}" type="parTrans" cxnId="{7A77EE7B-9D17-4435-973B-5CCDE5A8644D}">
      <dgm:prSet/>
      <dgm:spPr/>
      <dgm:t>
        <a:bodyPr/>
        <a:lstStyle/>
        <a:p>
          <a:endParaRPr lang="en-US"/>
        </a:p>
      </dgm:t>
    </dgm:pt>
    <dgm:pt modelId="{CBEA6332-F6FF-4664-8C07-D0C1FAC31F4E}" type="sibTrans" cxnId="{7A77EE7B-9D17-4435-973B-5CCDE5A8644D}">
      <dgm:prSet/>
      <dgm:spPr/>
      <dgm:t>
        <a:bodyPr/>
        <a:lstStyle/>
        <a:p>
          <a:endParaRPr lang="en-US"/>
        </a:p>
      </dgm:t>
    </dgm:pt>
    <dgm:pt modelId="{D0039A78-72ED-4225-9DF4-6105F1C3ACD1}">
      <dgm:prSet/>
      <dgm:spPr/>
      <dgm:t>
        <a:bodyPr/>
        <a:lstStyle/>
        <a:p>
          <a:pPr>
            <a:lnSpc>
              <a:spcPct val="100000"/>
            </a:lnSpc>
          </a:pPr>
          <a:r>
            <a:rPr lang="en-US" dirty="0"/>
            <a:t>Release and Support: Prepare for distribution, regular updates, community engagement, and technical support</a:t>
          </a:r>
        </a:p>
      </dgm:t>
    </dgm:pt>
    <dgm:pt modelId="{4900DD88-EA91-49B8-9798-1D15F99FD1AF}" type="parTrans" cxnId="{14B35420-B392-4EFE-960C-E261BC8ACD9F}">
      <dgm:prSet/>
      <dgm:spPr/>
      <dgm:t>
        <a:bodyPr/>
        <a:lstStyle/>
        <a:p>
          <a:endParaRPr lang="en-US"/>
        </a:p>
      </dgm:t>
    </dgm:pt>
    <dgm:pt modelId="{6C508C12-4E80-4591-B55F-B6FEC924A709}" type="sibTrans" cxnId="{14B35420-B392-4EFE-960C-E261BC8ACD9F}">
      <dgm:prSet/>
      <dgm:spPr/>
      <dgm:t>
        <a:bodyPr/>
        <a:lstStyle/>
        <a:p>
          <a:endParaRPr lang="en-US"/>
        </a:p>
      </dgm:t>
    </dgm:pt>
    <dgm:pt modelId="{201D5A19-8937-44D4-8675-F3F9EBEC5FE6}" type="pres">
      <dgm:prSet presAssocID="{BD8166C2-93B9-4CA5-BA9A-D76A1ECB690C}" presName="root" presStyleCnt="0">
        <dgm:presLayoutVars>
          <dgm:dir/>
          <dgm:resizeHandles val="exact"/>
        </dgm:presLayoutVars>
      </dgm:prSet>
      <dgm:spPr/>
    </dgm:pt>
    <dgm:pt modelId="{7E7F0684-6DEA-4C41-8A08-D6746B668F47}" type="pres">
      <dgm:prSet presAssocID="{71D0836B-5744-47CA-B065-5C7ABCAE703F}" presName="compNode" presStyleCnt="0"/>
      <dgm:spPr/>
    </dgm:pt>
    <dgm:pt modelId="{DB35193A-B81F-474D-A582-216EF6AB50B8}" type="pres">
      <dgm:prSet presAssocID="{71D0836B-5744-47CA-B065-5C7ABCAE703F}" presName="bgRect" presStyleLbl="bgShp" presStyleIdx="0" presStyleCnt="6"/>
      <dgm:spPr/>
    </dgm:pt>
    <dgm:pt modelId="{8E31B931-A2CB-4BB7-BE34-C062BA5FD40C}" type="pres">
      <dgm:prSet presAssocID="{71D0836B-5744-47CA-B065-5C7ABCAE703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me controller"/>
        </a:ext>
      </dgm:extLst>
    </dgm:pt>
    <dgm:pt modelId="{46A08978-2ADE-4F45-B465-D17ACEFAF68C}" type="pres">
      <dgm:prSet presAssocID="{71D0836B-5744-47CA-B065-5C7ABCAE703F}" presName="spaceRect" presStyleCnt="0"/>
      <dgm:spPr/>
    </dgm:pt>
    <dgm:pt modelId="{EA09AEE2-7740-42CA-92F7-49C8E478560C}" type="pres">
      <dgm:prSet presAssocID="{71D0836B-5744-47CA-B065-5C7ABCAE703F}" presName="parTx" presStyleLbl="revTx" presStyleIdx="0" presStyleCnt="6">
        <dgm:presLayoutVars>
          <dgm:chMax val="0"/>
          <dgm:chPref val="0"/>
        </dgm:presLayoutVars>
      </dgm:prSet>
      <dgm:spPr/>
    </dgm:pt>
    <dgm:pt modelId="{8A6365C5-30F8-4256-AD74-3076F1EDAFFE}" type="pres">
      <dgm:prSet presAssocID="{6FED8A16-B0ED-4CCA-8E96-B5501B49808B}" presName="sibTrans" presStyleCnt="0"/>
      <dgm:spPr/>
    </dgm:pt>
    <dgm:pt modelId="{F43EDE53-002E-4C81-B270-26DB5CC57A1E}" type="pres">
      <dgm:prSet presAssocID="{EE4D971D-C27D-4811-BFC1-AAD57BB45113}" presName="compNode" presStyleCnt="0"/>
      <dgm:spPr/>
    </dgm:pt>
    <dgm:pt modelId="{EF3B5BD8-C0CA-432C-8D85-B734F7590DF8}" type="pres">
      <dgm:prSet presAssocID="{EE4D971D-C27D-4811-BFC1-AAD57BB45113}" presName="bgRect" presStyleLbl="bgShp" presStyleIdx="1" presStyleCnt="6"/>
      <dgm:spPr/>
    </dgm:pt>
    <dgm:pt modelId="{D94B2E8E-6686-44B9-97FE-6A4CE6A4B229}" type="pres">
      <dgm:prSet presAssocID="{EE4D971D-C27D-4811-BFC1-AAD57BB4511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irtual RealityHeadset"/>
        </a:ext>
      </dgm:extLst>
    </dgm:pt>
    <dgm:pt modelId="{96C7CB02-76A8-4EAD-ADA9-D478FD7021C8}" type="pres">
      <dgm:prSet presAssocID="{EE4D971D-C27D-4811-BFC1-AAD57BB45113}" presName="spaceRect" presStyleCnt="0"/>
      <dgm:spPr/>
    </dgm:pt>
    <dgm:pt modelId="{8C9D7D82-FBCA-4920-96DE-69520ACEA1E8}" type="pres">
      <dgm:prSet presAssocID="{EE4D971D-C27D-4811-BFC1-AAD57BB45113}" presName="parTx" presStyleLbl="revTx" presStyleIdx="1" presStyleCnt="6">
        <dgm:presLayoutVars>
          <dgm:chMax val="0"/>
          <dgm:chPref val="0"/>
        </dgm:presLayoutVars>
      </dgm:prSet>
      <dgm:spPr/>
    </dgm:pt>
    <dgm:pt modelId="{053E7C68-E155-4ABD-8E4A-28FBD458BC21}" type="pres">
      <dgm:prSet presAssocID="{0C085AB2-B6DD-44EB-AEFE-D5BD883B2C66}" presName="sibTrans" presStyleCnt="0"/>
      <dgm:spPr/>
    </dgm:pt>
    <dgm:pt modelId="{EECE647E-2412-4038-AC2D-60E8F599B738}" type="pres">
      <dgm:prSet presAssocID="{7D4430C8-7A90-41BD-9E4A-D7FE1514FF80}" presName="compNode" presStyleCnt="0"/>
      <dgm:spPr/>
    </dgm:pt>
    <dgm:pt modelId="{D987D89C-6C72-46A0-8AEC-89A19DAB6C87}" type="pres">
      <dgm:prSet presAssocID="{7D4430C8-7A90-41BD-9E4A-D7FE1514FF80}" presName="bgRect" presStyleLbl="bgShp" presStyleIdx="2" presStyleCnt="6"/>
      <dgm:spPr/>
    </dgm:pt>
    <dgm:pt modelId="{7BCF67CC-5CA7-4F1D-ACDE-A73AFEB39569}" type="pres">
      <dgm:prSet presAssocID="{7D4430C8-7A90-41BD-9E4A-D7FE1514FF8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7164770F-78C8-4576-AAEF-AFA9E8DD4D83}" type="pres">
      <dgm:prSet presAssocID="{7D4430C8-7A90-41BD-9E4A-D7FE1514FF80}" presName="spaceRect" presStyleCnt="0"/>
      <dgm:spPr/>
    </dgm:pt>
    <dgm:pt modelId="{F9FDF2E9-0484-4DE6-B5CE-05E6820725F9}" type="pres">
      <dgm:prSet presAssocID="{7D4430C8-7A90-41BD-9E4A-D7FE1514FF80}" presName="parTx" presStyleLbl="revTx" presStyleIdx="2" presStyleCnt="6">
        <dgm:presLayoutVars>
          <dgm:chMax val="0"/>
          <dgm:chPref val="0"/>
        </dgm:presLayoutVars>
      </dgm:prSet>
      <dgm:spPr/>
    </dgm:pt>
    <dgm:pt modelId="{6CCB8C20-5469-4E51-BA9A-275912BCCE64}" type="pres">
      <dgm:prSet presAssocID="{69AE059F-658B-4825-9009-2285482F82A0}" presName="sibTrans" presStyleCnt="0"/>
      <dgm:spPr/>
    </dgm:pt>
    <dgm:pt modelId="{4DA46FF9-EC34-44AB-A44D-AAAC9C670AD1}" type="pres">
      <dgm:prSet presAssocID="{4307A315-A9A3-4B90-8BC8-E3AE703BC75F}" presName="compNode" presStyleCnt="0"/>
      <dgm:spPr/>
    </dgm:pt>
    <dgm:pt modelId="{3E612694-1986-46B0-9F41-A34932001A03}" type="pres">
      <dgm:prSet presAssocID="{4307A315-A9A3-4B90-8BC8-E3AE703BC75F}" presName="bgRect" presStyleLbl="bgShp" presStyleIdx="3" presStyleCnt="6"/>
      <dgm:spPr/>
    </dgm:pt>
    <dgm:pt modelId="{2A8F1011-91B7-4832-BB2F-D0EF9FC21629}" type="pres">
      <dgm:prSet presAssocID="{4307A315-A9A3-4B90-8BC8-E3AE703BC75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D921EA29-8879-406F-BECC-CC30B52E4498}" type="pres">
      <dgm:prSet presAssocID="{4307A315-A9A3-4B90-8BC8-E3AE703BC75F}" presName="spaceRect" presStyleCnt="0"/>
      <dgm:spPr/>
    </dgm:pt>
    <dgm:pt modelId="{D85B6E25-4AC8-4B9B-8D0F-8D05F1225E3C}" type="pres">
      <dgm:prSet presAssocID="{4307A315-A9A3-4B90-8BC8-E3AE703BC75F}" presName="parTx" presStyleLbl="revTx" presStyleIdx="3" presStyleCnt="6">
        <dgm:presLayoutVars>
          <dgm:chMax val="0"/>
          <dgm:chPref val="0"/>
        </dgm:presLayoutVars>
      </dgm:prSet>
      <dgm:spPr/>
    </dgm:pt>
    <dgm:pt modelId="{274508B8-1974-421B-AE4E-D6C223FCD719}" type="pres">
      <dgm:prSet presAssocID="{F429C998-BCD8-4BFA-9281-BE94D872DB09}" presName="sibTrans" presStyleCnt="0"/>
      <dgm:spPr/>
    </dgm:pt>
    <dgm:pt modelId="{A97D1BE8-8695-4D03-905B-4C4FC7721B19}" type="pres">
      <dgm:prSet presAssocID="{E3589FEB-2726-4004-860A-DDFD9DC7B2AE}" presName="compNode" presStyleCnt="0"/>
      <dgm:spPr/>
    </dgm:pt>
    <dgm:pt modelId="{CF1F9926-3C98-4BDD-904D-3203B969E6D7}" type="pres">
      <dgm:prSet presAssocID="{E3589FEB-2726-4004-860A-DDFD9DC7B2AE}" presName="bgRect" presStyleLbl="bgShp" presStyleIdx="4" presStyleCnt="6"/>
      <dgm:spPr/>
    </dgm:pt>
    <dgm:pt modelId="{9807DA9D-C082-44AF-86FE-12522331E3D9}" type="pres">
      <dgm:prSet presAssocID="{E3589FEB-2726-4004-860A-DDFD9DC7B2A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orkflow"/>
        </a:ext>
      </dgm:extLst>
    </dgm:pt>
    <dgm:pt modelId="{1599FFA7-B5B1-4185-A8FA-F23FF58C5F33}" type="pres">
      <dgm:prSet presAssocID="{E3589FEB-2726-4004-860A-DDFD9DC7B2AE}" presName="spaceRect" presStyleCnt="0"/>
      <dgm:spPr/>
    </dgm:pt>
    <dgm:pt modelId="{747AF1FD-1028-422E-8A27-2BF445398493}" type="pres">
      <dgm:prSet presAssocID="{E3589FEB-2726-4004-860A-DDFD9DC7B2AE}" presName="parTx" presStyleLbl="revTx" presStyleIdx="4" presStyleCnt="6">
        <dgm:presLayoutVars>
          <dgm:chMax val="0"/>
          <dgm:chPref val="0"/>
        </dgm:presLayoutVars>
      </dgm:prSet>
      <dgm:spPr/>
    </dgm:pt>
    <dgm:pt modelId="{5A0FAF16-83B2-4DA1-A037-D10F2149E7EC}" type="pres">
      <dgm:prSet presAssocID="{CBEA6332-F6FF-4664-8C07-D0C1FAC31F4E}" presName="sibTrans" presStyleCnt="0"/>
      <dgm:spPr/>
    </dgm:pt>
    <dgm:pt modelId="{BC607D55-D64D-4AA1-A133-73A1DFF2D407}" type="pres">
      <dgm:prSet presAssocID="{D0039A78-72ED-4225-9DF4-6105F1C3ACD1}" presName="compNode" presStyleCnt="0"/>
      <dgm:spPr/>
    </dgm:pt>
    <dgm:pt modelId="{40A2786E-7071-402B-B194-70F54E3802BD}" type="pres">
      <dgm:prSet presAssocID="{D0039A78-72ED-4225-9DF4-6105F1C3ACD1}" presName="bgRect" presStyleLbl="bgShp" presStyleIdx="5" presStyleCnt="6"/>
      <dgm:spPr/>
    </dgm:pt>
    <dgm:pt modelId="{06FA45FA-727B-4D1B-B636-9A983427787B}" type="pres">
      <dgm:prSet presAssocID="{D0039A78-72ED-4225-9DF4-6105F1C3ACD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hare With Person"/>
        </a:ext>
      </dgm:extLst>
    </dgm:pt>
    <dgm:pt modelId="{C630F32F-0023-4579-B69C-A4789DD320EE}" type="pres">
      <dgm:prSet presAssocID="{D0039A78-72ED-4225-9DF4-6105F1C3ACD1}" presName="spaceRect" presStyleCnt="0"/>
      <dgm:spPr/>
    </dgm:pt>
    <dgm:pt modelId="{F864F26B-4277-4EEA-A149-5EB149E6E85E}" type="pres">
      <dgm:prSet presAssocID="{D0039A78-72ED-4225-9DF4-6105F1C3ACD1}" presName="parTx" presStyleLbl="revTx" presStyleIdx="5" presStyleCnt="6">
        <dgm:presLayoutVars>
          <dgm:chMax val="0"/>
          <dgm:chPref val="0"/>
        </dgm:presLayoutVars>
      </dgm:prSet>
      <dgm:spPr/>
    </dgm:pt>
  </dgm:ptLst>
  <dgm:cxnLst>
    <dgm:cxn modelId="{98F8151B-F313-4E17-BFAA-72D71CD91BD1}" srcId="{BD8166C2-93B9-4CA5-BA9A-D76A1ECB690C}" destId="{71D0836B-5744-47CA-B065-5C7ABCAE703F}" srcOrd="0" destOrd="0" parTransId="{9C4A84B5-0623-4F4E-A072-647564BBB5BB}" sibTransId="{6FED8A16-B0ED-4CCA-8E96-B5501B49808B}"/>
    <dgm:cxn modelId="{7693021E-A151-4D26-B28A-7BCF723D228F}" type="presOf" srcId="{E3589FEB-2726-4004-860A-DDFD9DC7B2AE}" destId="{747AF1FD-1028-422E-8A27-2BF445398493}" srcOrd="0" destOrd="0" presId="urn:microsoft.com/office/officeart/2018/2/layout/IconVerticalSolidList"/>
    <dgm:cxn modelId="{14B35420-B392-4EFE-960C-E261BC8ACD9F}" srcId="{BD8166C2-93B9-4CA5-BA9A-D76A1ECB690C}" destId="{D0039A78-72ED-4225-9DF4-6105F1C3ACD1}" srcOrd="5" destOrd="0" parTransId="{4900DD88-EA91-49B8-9798-1D15F99FD1AF}" sibTransId="{6C508C12-4E80-4591-B55F-B6FEC924A709}"/>
    <dgm:cxn modelId="{31048B3F-9488-41C9-B14A-82671A028E8C}" type="presOf" srcId="{D0039A78-72ED-4225-9DF4-6105F1C3ACD1}" destId="{F864F26B-4277-4EEA-A149-5EB149E6E85E}" srcOrd="0" destOrd="0" presId="urn:microsoft.com/office/officeart/2018/2/layout/IconVerticalSolidList"/>
    <dgm:cxn modelId="{B6135B47-C0F1-4BD5-8440-A649EFADD444}" type="presOf" srcId="{7D4430C8-7A90-41BD-9E4A-D7FE1514FF80}" destId="{F9FDF2E9-0484-4DE6-B5CE-05E6820725F9}" srcOrd="0" destOrd="0" presId="urn:microsoft.com/office/officeart/2018/2/layout/IconVerticalSolidList"/>
    <dgm:cxn modelId="{04EDC26C-46CF-4159-A5C0-9E9320E3C542}" srcId="{BD8166C2-93B9-4CA5-BA9A-D76A1ECB690C}" destId="{4307A315-A9A3-4B90-8BC8-E3AE703BC75F}" srcOrd="3" destOrd="0" parTransId="{F61D2E04-CF36-4273-A33E-91FABCE18B8A}" sibTransId="{F429C998-BCD8-4BFA-9281-BE94D872DB09}"/>
    <dgm:cxn modelId="{1CDF3C53-CD13-497D-870E-C87375B1900C}" type="presOf" srcId="{71D0836B-5744-47CA-B065-5C7ABCAE703F}" destId="{EA09AEE2-7740-42CA-92F7-49C8E478560C}" srcOrd="0" destOrd="0" presId="urn:microsoft.com/office/officeart/2018/2/layout/IconVerticalSolidList"/>
    <dgm:cxn modelId="{15BEB278-9981-4BA8-8ED0-A50A611FC316}" type="presOf" srcId="{BD8166C2-93B9-4CA5-BA9A-D76A1ECB690C}" destId="{201D5A19-8937-44D4-8675-F3F9EBEC5FE6}" srcOrd="0" destOrd="0" presId="urn:microsoft.com/office/officeart/2018/2/layout/IconVerticalSolidList"/>
    <dgm:cxn modelId="{7A77EE7B-9D17-4435-973B-5CCDE5A8644D}" srcId="{BD8166C2-93B9-4CA5-BA9A-D76A1ECB690C}" destId="{E3589FEB-2726-4004-860A-DDFD9DC7B2AE}" srcOrd="4" destOrd="0" parTransId="{FDB92CF8-E1FF-45E9-AB50-18260719359F}" sibTransId="{CBEA6332-F6FF-4664-8C07-D0C1FAC31F4E}"/>
    <dgm:cxn modelId="{4210869C-8A85-44E9-B546-007450579075}" type="presOf" srcId="{4307A315-A9A3-4B90-8BC8-E3AE703BC75F}" destId="{D85B6E25-4AC8-4B9B-8D0F-8D05F1225E3C}" srcOrd="0" destOrd="0" presId="urn:microsoft.com/office/officeart/2018/2/layout/IconVerticalSolidList"/>
    <dgm:cxn modelId="{C99AF7A3-6EF4-4D41-9350-D9F936FF40F5}" srcId="{BD8166C2-93B9-4CA5-BA9A-D76A1ECB690C}" destId="{7D4430C8-7A90-41BD-9E4A-D7FE1514FF80}" srcOrd="2" destOrd="0" parTransId="{088BBEFB-D869-4E95-A85E-9221DC4286CD}" sibTransId="{69AE059F-658B-4825-9009-2285482F82A0}"/>
    <dgm:cxn modelId="{A2A487D2-1C74-45B9-8B3C-9DAE69078037}" type="presOf" srcId="{EE4D971D-C27D-4811-BFC1-AAD57BB45113}" destId="{8C9D7D82-FBCA-4920-96DE-69520ACEA1E8}" srcOrd="0" destOrd="0" presId="urn:microsoft.com/office/officeart/2018/2/layout/IconVerticalSolidList"/>
    <dgm:cxn modelId="{1594AADA-9C10-4DC8-AA46-8764719B49FD}" srcId="{BD8166C2-93B9-4CA5-BA9A-D76A1ECB690C}" destId="{EE4D971D-C27D-4811-BFC1-AAD57BB45113}" srcOrd="1" destOrd="0" parTransId="{BFAD8888-19A8-4763-84CA-C8A4C2AADD31}" sibTransId="{0C085AB2-B6DD-44EB-AEFE-D5BD883B2C66}"/>
    <dgm:cxn modelId="{6E1C6DDE-8A1F-48BA-97D2-2326618CD013}" type="presParOf" srcId="{201D5A19-8937-44D4-8675-F3F9EBEC5FE6}" destId="{7E7F0684-6DEA-4C41-8A08-D6746B668F47}" srcOrd="0" destOrd="0" presId="urn:microsoft.com/office/officeart/2018/2/layout/IconVerticalSolidList"/>
    <dgm:cxn modelId="{2C8A2CFA-2DC7-414A-9600-17C9FDA1C900}" type="presParOf" srcId="{7E7F0684-6DEA-4C41-8A08-D6746B668F47}" destId="{DB35193A-B81F-474D-A582-216EF6AB50B8}" srcOrd="0" destOrd="0" presId="urn:microsoft.com/office/officeart/2018/2/layout/IconVerticalSolidList"/>
    <dgm:cxn modelId="{47E5B7C2-B861-4723-BF07-DCD36D34A47E}" type="presParOf" srcId="{7E7F0684-6DEA-4C41-8A08-D6746B668F47}" destId="{8E31B931-A2CB-4BB7-BE34-C062BA5FD40C}" srcOrd="1" destOrd="0" presId="urn:microsoft.com/office/officeart/2018/2/layout/IconVerticalSolidList"/>
    <dgm:cxn modelId="{19B97A8D-74E1-43D4-8479-B0E9BC07CAFF}" type="presParOf" srcId="{7E7F0684-6DEA-4C41-8A08-D6746B668F47}" destId="{46A08978-2ADE-4F45-B465-D17ACEFAF68C}" srcOrd="2" destOrd="0" presId="urn:microsoft.com/office/officeart/2018/2/layout/IconVerticalSolidList"/>
    <dgm:cxn modelId="{82131891-CBF5-4E5A-90B3-0CF3B5454177}" type="presParOf" srcId="{7E7F0684-6DEA-4C41-8A08-D6746B668F47}" destId="{EA09AEE2-7740-42CA-92F7-49C8E478560C}" srcOrd="3" destOrd="0" presId="urn:microsoft.com/office/officeart/2018/2/layout/IconVerticalSolidList"/>
    <dgm:cxn modelId="{4EB2DA81-E1A3-467B-A70D-52FE3DAB1BF6}" type="presParOf" srcId="{201D5A19-8937-44D4-8675-F3F9EBEC5FE6}" destId="{8A6365C5-30F8-4256-AD74-3076F1EDAFFE}" srcOrd="1" destOrd="0" presId="urn:microsoft.com/office/officeart/2018/2/layout/IconVerticalSolidList"/>
    <dgm:cxn modelId="{CA3554EC-DD1A-4A81-B283-D2ACC7BD4F2D}" type="presParOf" srcId="{201D5A19-8937-44D4-8675-F3F9EBEC5FE6}" destId="{F43EDE53-002E-4C81-B270-26DB5CC57A1E}" srcOrd="2" destOrd="0" presId="urn:microsoft.com/office/officeart/2018/2/layout/IconVerticalSolidList"/>
    <dgm:cxn modelId="{764AB769-CE6B-4C22-AEDD-61287C83A9EA}" type="presParOf" srcId="{F43EDE53-002E-4C81-B270-26DB5CC57A1E}" destId="{EF3B5BD8-C0CA-432C-8D85-B734F7590DF8}" srcOrd="0" destOrd="0" presId="urn:microsoft.com/office/officeart/2018/2/layout/IconVerticalSolidList"/>
    <dgm:cxn modelId="{BB319A57-65EE-4F88-99E1-EC8050423278}" type="presParOf" srcId="{F43EDE53-002E-4C81-B270-26DB5CC57A1E}" destId="{D94B2E8E-6686-44B9-97FE-6A4CE6A4B229}" srcOrd="1" destOrd="0" presId="urn:microsoft.com/office/officeart/2018/2/layout/IconVerticalSolidList"/>
    <dgm:cxn modelId="{DB5B18B8-AA28-4973-B82B-C8F2D2CC06E2}" type="presParOf" srcId="{F43EDE53-002E-4C81-B270-26DB5CC57A1E}" destId="{96C7CB02-76A8-4EAD-ADA9-D478FD7021C8}" srcOrd="2" destOrd="0" presId="urn:microsoft.com/office/officeart/2018/2/layout/IconVerticalSolidList"/>
    <dgm:cxn modelId="{4204C4BC-D0D3-499D-8C17-0C8688051924}" type="presParOf" srcId="{F43EDE53-002E-4C81-B270-26DB5CC57A1E}" destId="{8C9D7D82-FBCA-4920-96DE-69520ACEA1E8}" srcOrd="3" destOrd="0" presId="urn:microsoft.com/office/officeart/2018/2/layout/IconVerticalSolidList"/>
    <dgm:cxn modelId="{8878FFE8-BA42-4F0D-ACA0-FE4A8106094E}" type="presParOf" srcId="{201D5A19-8937-44D4-8675-F3F9EBEC5FE6}" destId="{053E7C68-E155-4ABD-8E4A-28FBD458BC21}" srcOrd="3" destOrd="0" presId="urn:microsoft.com/office/officeart/2018/2/layout/IconVerticalSolidList"/>
    <dgm:cxn modelId="{8A6D7C14-3D24-4F9B-8221-BC5319426702}" type="presParOf" srcId="{201D5A19-8937-44D4-8675-F3F9EBEC5FE6}" destId="{EECE647E-2412-4038-AC2D-60E8F599B738}" srcOrd="4" destOrd="0" presId="urn:microsoft.com/office/officeart/2018/2/layout/IconVerticalSolidList"/>
    <dgm:cxn modelId="{C9AAC9A7-C1F2-4417-8367-A0F032C4E010}" type="presParOf" srcId="{EECE647E-2412-4038-AC2D-60E8F599B738}" destId="{D987D89C-6C72-46A0-8AEC-89A19DAB6C87}" srcOrd="0" destOrd="0" presId="urn:microsoft.com/office/officeart/2018/2/layout/IconVerticalSolidList"/>
    <dgm:cxn modelId="{D2E4E833-092C-4F8A-A642-04D38B112505}" type="presParOf" srcId="{EECE647E-2412-4038-AC2D-60E8F599B738}" destId="{7BCF67CC-5CA7-4F1D-ACDE-A73AFEB39569}" srcOrd="1" destOrd="0" presId="urn:microsoft.com/office/officeart/2018/2/layout/IconVerticalSolidList"/>
    <dgm:cxn modelId="{9BDC2CB6-46CA-4D62-87D9-40C0A7ABBB85}" type="presParOf" srcId="{EECE647E-2412-4038-AC2D-60E8F599B738}" destId="{7164770F-78C8-4576-AAEF-AFA9E8DD4D83}" srcOrd="2" destOrd="0" presId="urn:microsoft.com/office/officeart/2018/2/layout/IconVerticalSolidList"/>
    <dgm:cxn modelId="{5CEE086D-F6C1-4DC3-8A7B-971DFF5F8387}" type="presParOf" srcId="{EECE647E-2412-4038-AC2D-60E8F599B738}" destId="{F9FDF2E9-0484-4DE6-B5CE-05E6820725F9}" srcOrd="3" destOrd="0" presId="urn:microsoft.com/office/officeart/2018/2/layout/IconVerticalSolidList"/>
    <dgm:cxn modelId="{54EFD539-DE49-4B21-BA41-2BDBDE4F9796}" type="presParOf" srcId="{201D5A19-8937-44D4-8675-F3F9EBEC5FE6}" destId="{6CCB8C20-5469-4E51-BA9A-275912BCCE64}" srcOrd="5" destOrd="0" presId="urn:microsoft.com/office/officeart/2018/2/layout/IconVerticalSolidList"/>
    <dgm:cxn modelId="{429A2176-5A13-43FC-89D1-E92AF8F88D6E}" type="presParOf" srcId="{201D5A19-8937-44D4-8675-F3F9EBEC5FE6}" destId="{4DA46FF9-EC34-44AB-A44D-AAAC9C670AD1}" srcOrd="6" destOrd="0" presId="urn:microsoft.com/office/officeart/2018/2/layout/IconVerticalSolidList"/>
    <dgm:cxn modelId="{4696C30A-1278-4139-8EDD-7D4F1999DA21}" type="presParOf" srcId="{4DA46FF9-EC34-44AB-A44D-AAAC9C670AD1}" destId="{3E612694-1986-46B0-9F41-A34932001A03}" srcOrd="0" destOrd="0" presId="urn:microsoft.com/office/officeart/2018/2/layout/IconVerticalSolidList"/>
    <dgm:cxn modelId="{DBF2A483-93D7-47CC-873A-DE13D2805135}" type="presParOf" srcId="{4DA46FF9-EC34-44AB-A44D-AAAC9C670AD1}" destId="{2A8F1011-91B7-4832-BB2F-D0EF9FC21629}" srcOrd="1" destOrd="0" presId="urn:microsoft.com/office/officeart/2018/2/layout/IconVerticalSolidList"/>
    <dgm:cxn modelId="{902E0179-8D88-4534-8427-586676B66325}" type="presParOf" srcId="{4DA46FF9-EC34-44AB-A44D-AAAC9C670AD1}" destId="{D921EA29-8879-406F-BECC-CC30B52E4498}" srcOrd="2" destOrd="0" presId="urn:microsoft.com/office/officeart/2018/2/layout/IconVerticalSolidList"/>
    <dgm:cxn modelId="{7130026D-86FC-4A6B-94E5-0A1E230D4B07}" type="presParOf" srcId="{4DA46FF9-EC34-44AB-A44D-AAAC9C670AD1}" destId="{D85B6E25-4AC8-4B9B-8D0F-8D05F1225E3C}" srcOrd="3" destOrd="0" presId="urn:microsoft.com/office/officeart/2018/2/layout/IconVerticalSolidList"/>
    <dgm:cxn modelId="{7BBD8584-8455-464E-A426-FEE45439D776}" type="presParOf" srcId="{201D5A19-8937-44D4-8675-F3F9EBEC5FE6}" destId="{274508B8-1974-421B-AE4E-D6C223FCD719}" srcOrd="7" destOrd="0" presId="urn:microsoft.com/office/officeart/2018/2/layout/IconVerticalSolidList"/>
    <dgm:cxn modelId="{0A79E0BA-BD06-408D-A262-E4E07E8B2FBE}" type="presParOf" srcId="{201D5A19-8937-44D4-8675-F3F9EBEC5FE6}" destId="{A97D1BE8-8695-4D03-905B-4C4FC7721B19}" srcOrd="8" destOrd="0" presId="urn:microsoft.com/office/officeart/2018/2/layout/IconVerticalSolidList"/>
    <dgm:cxn modelId="{7F201507-C2DD-4C9D-AD74-D1955CDDC454}" type="presParOf" srcId="{A97D1BE8-8695-4D03-905B-4C4FC7721B19}" destId="{CF1F9926-3C98-4BDD-904D-3203B969E6D7}" srcOrd="0" destOrd="0" presId="urn:microsoft.com/office/officeart/2018/2/layout/IconVerticalSolidList"/>
    <dgm:cxn modelId="{0C7A0C4A-DFD3-4DC8-8A3A-27DC41C6B2D6}" type="presParOf" srcId="{A97D1BE8-8695-4D03-905B-4C4FC7721B19}" destId="{9807DA9D-C082-44AF-86FE-12522331E3D9}" srcOrd="1" destOrd="0" presId="urn:microsoft.com/office/officeart/2018/2/layout/IconVerticalSolidList"/>
    <dgm:cxn modelId="{C5799177-9790-4C77-B075-B9EBC9EC9DF9}" type="presParOf" srcId="{A97D1BE8-8695-4D03-905B-4C4FC7721B19}" destId="{1599FFA7-B5B1-4185-A8FA-F23FF58C5F33}" srcOrd="2" destOrd="0" presId="urn:microsoft.com/office/officeart/2018/2/layout/IconVerticalSolidList"/>
    <dgm:cxn modelId="{D98B49F1-99A6-4E0D-A576-5CB564FFD46A}" type="presParOf" srcId="{A97D1BE8-8695-4D03-905B-4C4FC7721B19}" destId="{747AF1FD-1028-422E-8A27-2BF445398493}" srcOrd="3" destOrd="0" presId="urn:microsoft.com/office/officeart/2018/2/layout/IconVerticalSolidList"/>
    <dgm:cxn modelId="{8BAC06F3-F7A3-42DC-BF2C-E8302C76BA7A}" type="presParOf" srcId="{201D5A19-8937-44D4-8675-F3F9EBEC5FE6}" destId="{5A0FAF16-83B2-4DA1-A037-D10F2149E7EC}" srcOrd="9" destOrd="0" presId="urn:microsoft.com/office/officeart/2018/2/layout/IconVerticalSolidList"/>
    <dgm:cxn modelId="{17030FB9-C9FF-42A3-B081-E05A19BE9881}" type="presParOf" srcId="{201D5A19-8937-44D4-8675-F3F9EBEC5FE6}" destId="{BC607D55-D64D-4AA1-A133-73A1DFF2D407}" srcOrd="10" destOrd="0" presId="urn:microsoft.com/office/officeart/2018/2/layout/IconVerticalSolidList"/>
    <dgm:cxn modelId="{C41A9814-D75E-4161-84BD-136DB8A7D0F8}" type="presParOf" srcId="{BC607D55-D64D-4AA1-A133-73A1DFF2D407}" destId="{40A2786E-7071-402B-B194-70F54E3802BD}" srcOrd="0" destOrd="0" presId="urn:microsoft.com/office/officeart/2018/2/layout/IconVerticalSolidList"/>
    <dgm:cxn modelId="{550D2E96-318A-418C-A664-7C66C442D7BF}" type="presParOf" srcId="{BC607D55-D64D-4AA1-A133-73A1DFF2D407}" destId="{06FA45FA-727B-4D1B-B636-9A983427787B}" srcOrd="1" destOrd="0" presId="urn:microsoft.com/office/officeart/2018/2/layout/IconVerticalSolidList"/>
    <dgm:cxn modelId="{A17119B9-6A13-4CAC-83D7-0D62B6F1F178}" type="presParOf" srcId="{BC607D55-D64D-4AA1-A133-73A1DFF2D407}" destId="{C630F32F-0023-4579-B69C-A4789DD320EE}" srcOrd="2" destOrd="0" presId="urn:microsoft.com/office/officeart/2018/2/layout/IconVerticalSolidList"/>
    <dgm:cxn modelId="{781BD144-9FF9-4C68-BCCC-6EBBDD925342}" type="presParOf" srcId="{BC607D55-D64D-4AA1-A133-73A1DFF2D407}" destId="{F864F26B-4277-4EEA-A149-5EB149E6E85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CB76B-E5CE-4FD3-9F06-4400B8C7373C}">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C51FFD-8339-4E3D-9DAA-26A4A240E364}">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946032-0DF4-43FE-A343-89A75D98B4A5}">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US" sz="2200" kern="1200"/>
            <a:t>Introduction</a:t>
          </a:r>
        </a:p>
      </dsp:txBody>
      <dsp:txXfrm>
        <a:off x="1357965" y="2319"/>
        <a:ext cx="4887299" cy="1175727"/>
      </dsp:txXfrm>
    </dsp:sp>
    <dsp:sp modelId="{3243E3D8-8CDA-49AC-ACAD-1035BD505D07}">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D3CC40-709D-4D61-A52C-EEBF28D19795}">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292927-05EF-4F49-8102-539322E6904B}">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US" sz="2200" kern="1200"/>
            <a:t>Problem Statement</a:t>
          </a:r>
        </a:p>
      </dsp:txBody>
      <dsp:txXfrm>
        <a:off x="1357965" y="1471979"/>
        <a:ext cx="4887299" cy="1175727"/>
      </dsp:txXfrm>
    </dsp:sp>
    <dsp:sp modelId="{99342200-22A1-4237-9474-46C3F3061B1B}">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9A3C3B-479E-4EE5-919E-DF1BDE58C055}">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AEFEB6-815D-40BD-9376-7BE173423356}">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US" sz="2200" kern="1200"/>
            <a:t>Solution </a:t>
          </a:r>
        </a:p>
      </dsp:txBody>
      <dsp:txXfrm>
        <a:off x="1357965" y="2941639"/>
        <a:ext cx="4887299" cy="1175727"/>
      </dsp:txXfrm>
    </dsp:sp>
    <dsp:sp modelId="{FA55B53B-D299-42FF-A17A-89DB582C4254}">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CEF5AF-2322-4D7B-95FA-512108B79866}">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C1E102-1BEF-474F-9C01-34486CB2037C}">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US" sz="2200" kern="1200"/>
            <a:t>AI integration</a:t>
          </a:r>
        </a:p>
      </dsp:txBody>
      <dsp:txXfrm>
        <a:off x="1357965" y="4411299"/>
        <a:ext cx="4887299" cy="1175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95A7B-0014-4C13-AEC3-EA0A7564AFC5}">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50530-DF22-4729-904F-F8B0E3D60A95}">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5361AD-464B-4703-85E1-8207E3571F4A}">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AI-driven matchmaking algorithms can analyze player skill levels, play styles, and preferences to create more balanced and enjoyable matches.</a:t>
          </a:r>
        </a:p>
      </dsp:txBody>
      <dsp:txXfrm>
        <a:off x="1509882" y="708097"/>
        <a:ext cx="9005717" cy="1307257"/>
      </dsp:txXfrm>
    </dsp:sp>
    <dsp:sp modelId="{DBA592D6-DEA9-4C8D-9E20-77011BBCE965}">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E3AEC2-5D5B-4C18-9558-3DCF71A05950}">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65B227-C3B5-40E8-8C2B-BFAFA72BBB87}">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AI can ensure that players are matched with opponents of similar skill levels, promoting fair competition and enhancing the overall multiplayer experience.</a:t>
          </a:r>
        </a:p>
      </dsp:txBody>
      <dsp:txXfrm>
        <a:off x="1509882" y="2342169"/>
        <a:ext cx="9005717" cy="1307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5193A-B81F-474D-A582-216EF6AB50B8}">
      <dsp:nvSpPr>
        <dsp:cNvPr id="0" name=""/>
        <dsp:cNvSpPr/>
      </dsp:nvSpPr>
      <dsp:spPr>
        <a:xfrm>
          <a:off x="0" y="1407"/>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31B931-A2CB-4BB7-BE34-C062BA5FD40C}">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09AEE2-7740-42CA-92F7-49C8E478560C}">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kern="1200" dirty="0"/>
            <a:t>Game Design: Define core mechanics, setting, and gameplay elements inspired by Free Fire.</a:t>
          </a:r>
        </a:p>
      </dsp:txBody>
      <dsp:txXfrm>
        <a:off x="692764" y="1407"/>
        <a:ext cx="9822835" cy="599796"/>
      </dsp:txXfrm>
    </dsp:sp>
    <dsp:sp modelId="{EF3B5BD8-C0CA-432C-8D85-B734F7590DF8}">
      <dsp:nvSpPr>
        <dsp:cNvPr id="0" name=""/>
        <dsp:cNvSpPr/>
      </dsp:nvSpPr>
      <dsp:spPr>
        <a:xfrm>
          <a:off x="0" y="751152"/>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B2E8E-6686-44B9-97FE-6A4CE6A4B229}">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9D7D82-FBCA-4920-96DE-69520ACEA1E8}">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kern="1200" dirty="0"/>
            <a:t>VR Integration: </a:t>
          </a:r>
          <a:r>
            <a:rPr lang="en-US" sz="1500" kern="1200" dirty="0">
              <a:latin typeface="Calibri Light" panose="020F0302020204030204"/>
            </a:rPr>
            <a:t>Developing</a:t>
          </a:r>
          <a:r>
            <a:rPr lang="en-US" sz="1500" kern="1200" dirty="0"/>
            <a:t> specifically for VR platforms, leveraging motion tracking and room-scale movement.</a:t>
          </a:r>
        </a:p>
      </dsp:txBody>
      <dsp:txXfrm>
        <a:off x="692764" y="751152"/>
        <a:ext cx="9822835" cy="599796"/>
      </dsp:txXfrm>
    </dsp:sp>
    <dsp:sp modelId="{D987D89C-6C72-46A0-8AEC-89A19DAB6C87}">
      <dsp:nvSpPr>
        <dsp:cNvPr id="0" name=""/>
        <dsp:cNvSpPr/>
      </dsp:nvSpPr>
      <dsp:spPr>
        <a:xfrm>
          <a:off x="0" y="150089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CF67CC-5CA7-4F1D-ACDE-A73AFEB39569}">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FDF2E9-0484-4DE6-B5CE-05E6820725F9}">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kern="1200" dirty="0"/>
            <a:t>AI Integration: Implement AI algorithms for realistic enemy behavior and AI-driven player assistance.</a:t>
          </a:r>
        </a:p>
      </dsp:txBody>
      <dsp:txXfrm>
        <a:off x="692764" y="1500898"/>
        <a:ext cx="9822835" cy="599796"/>
      </dsp:txXfrm>
    </dsp:sp>
    <dsp:sp modelId="{3E612694-1986-46B0-9F41-A34932001A03}">
      <dsp:nvSpPr>
        <dsp:cNvPr id="0" name=""/>
        <dsp:cNvSpPr/>
      </dsp:nvSpPr>
      <dsp:spPr>
        <a:xfrm>
          <a:off x="0" y="2250643"/>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F1011-91B7-4832-BB2F-D0EF9FC21629}">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5B6E25-4AC8-4B9B-8D0F-8D05F1225E3C}">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kern="1200" dirty="0"/>
            <a:t>Character Prompt Generation: Utilize AI algorithms for dynamic and context-aware character prompts and interactions.</a:t>
          </a:r>
        </a:p>
      </dsp:txBody>
      <dsp:txXfrm>
        <a:off x="692764" y="2250643"/>
        <a:ext cx="9822835" cy="599796"/>
      </dsp:txXfrm>
    </dsp:sp>
    <dsp:sp modelId="{CF1F9926-3C98-4BDD-904D-3203B969E6D7}">
      <dsp:nvSpPr>
        <dsp:cNvPr id="0" name=""/>
        <dsp:cNvSpPr/>
      </dsp:nvSpPr>
      <dsp:spPr>
        <a:xfrm>
          <a:off x="0" y="300038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07DA9D-C082-44AF-86FE-12522331E3D9}">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7AF1FD-1028-422E-8A27-2BF445398493}">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kern="1200" dirty="0"/>
            <a:t>Iterative Development and Testing: Refine gameplay mechanics, AI behavior, and user experience through iterative cycles.</a:t>
          </a:r>
        </a:p>
      </dsp:txBody>
      <dsp:txXfrm>
        <a:off x="692764" y="3000388"/>
        <a:ext cx="9822835" cy="599796"/>
      </dsp:txXfrm>
    </dsp:sp>
    <dsp:sp modelId="{40A2786E-7071-402B-B194-70F54E3802BD}">
      <dsp:nvSpPr>
        <dsp:cNvPr id="0" name=""/>
        <dsp:cNvSpPr/>
      </dsp:nvSpPr>
      <dsp:spPr>
        <a:xfrm>
          <a:off x="0" y="3750134"/>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FA45FA-727B-4D1B-B636-9A983427787B}">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64F26B-4277-4EEA-A149-5EB149E6E85E}">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kern="1200" dirty="0"/>
            <a:t>Release and Support: Prepare for distribution, regular updates, community engagement, and technical support</a:t>
          </a:r>
        </a:p>
      </dsp:txBody>
      <dsp:txXfrm>
        <a:off x="692764" y="3750134"/>
        <a:ext cx="9822835" cy="5997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B9576FA-B8A5-4F19-754F-9DDEF24ABF90}"/>
              </a:ext>
            </a:extLst>
          </p:cNvPr>
          <p:cNvPicPr>
            <a:picLocks noChangeAspect="1"/>
          </p:cNvPicPr>
          <p:nvPr/>
        </p:nvPicPr>
        <p:blipFill rotWithShape="1">
          <a:blip r:embed="rId2"/>
          <a:srcRect l="7538" t="9091" r="27825"/>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ea typeface="Calibri Light"/>
                <a:cs typeface="Calibri Light"/>
              </a:rPr>
              <a:t>Game development using AI</a:t>
            </a:r>
            <a:endParaRPr lang="en-US" sz="4800"/>
          </a:p>
        </p:txBody>
      </p:sp>
      <p:sp>
        <p:nvSpPr>
          <p:cNvPr id="3" name="Subtitle 2"/>
          <p:cNvSpPr>
            <a:spLocks noGrp="1"/>
          </p:cNvSpPr>
          <p:nvPr>
            <p:ph type="subTitle" idx="1"/>
          </p:nvPr>
        </p:nvSpPr>
        <p:spPr>
          <a:xfrm>
            <a:off x="477980" y="4872922"/>
            <a:ext cx="4023359" cy="1208141"/>
          </a:xfrm>
        </p:spPr>
        <p:txBody>
          <a:bodyPr>
            <a:normAutofit/>
          </a:bodyPr>
          <a:lstStyle/>
          <a:p>
            <a:pPr algn="l"/>
            <a:endParaRPr lang="en-US" sz="20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4DB04-0FB5-7276-332B-1334B3667A55}"/>
              </a:ext>
            </a:extLst>
          </p:cNvPr>
          <p:cNvSpPr>
            <a:spLocks noGrp="1"/>
          </p:cNvSpPr>
          <p:nvPr>
            <p:ph type="title"/>
          </p:nvPr>
        </p:nvSpPr>
        <p:spPr>
          <a:xfrm>
            <a:off x="841248" y="256032"/>
            <a:ext cx="10506456" cy="1014984"/>
          </a:xfrm>
        </p:spPr>
        <p:txBody>
          <a:bodyPr anchor="b">
            <a:normAutofit/>
          </a:bodyPr>
          <a:lstStyle/>
          <a:p>
            <a:r>
              <a:rPr lang="en-US" sz="4100">
                <a:cs typeface="Calibri Light"/>
              </a:rPr>
              <a:t>Solution for </a:t>
            </a:r>
            <a:r>
              <a:rPr lang="en-US" sz="4100">
                <a:ea typeface="+mj-lt"/>
                <a:cs typeface="+mj-lt"/>
              </a:rPr>
              <a:t>Lack of player-centric matchmaking</a:t>
            </a:r>
            <a:endParaRPr lang="en-US" sz="410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9CC4CEC-3FDD-B637-8011-6A0CF7E3B363}"/>
              </a:ext>
            </a:extLst>
          </p:cNvPr>
          <p:cNvGraphicFramePr>
            <a:graphicFrameLocks noGrp="1"/>
          </p:cNvGraphicFramePr>
          <p:nvPr>
            <p:ph idx="1"/>
            <p:extLst>
              <p:ext uri="{D42A27DB-BD31-4B8C-83A1-F6EECF244321}">
                <p14:modId xmlns:p14="http://schemas.microsoft.com/office/powerpoint/2010/main" val="354690478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10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551E-C02E-B46A-4498-8000CD660494}"/>
              </a:ext>
            </a:extLst>
          </p:cNvPr>
          <p:cNvSpPr>
            <a:spLocks noGrp="1"/>
          </p:cNvSpPr>
          <p:nvPr>
            <p:ph type="title"/>
          </p:nvPr>
        </p:nvSpPr>
        <p:spPr/>
        <p:txBody>
          <a:bodyPr/>
          <a:lstStyle/>
          <a:p>
            <a:r>
              <a:rPr lang="en-US" sz="4000" dirty="0">
                <a:solidFill>
                  <a:srgbClr val="374151"/>
                </a:solidFill>
                <a:cs typeface="Calibri Light"/>
              </a:rPr>
              <a:t>METHODOLOGY</a:t>
            </a:r>
            <a:endParaRPr lang="en-US" sz="1200" dirty="0">
              <a:solidFill>
                <a:srgbClr val="374151"/>
              </a:solidFill>
              <a:cs typeface="Calibri Light"/>
            </a:endParaRPr>
          </a:p>
        </p:txBody>
      </p:sp>
      <p:graphicFrame>
        <p:nvGraphicFramePr>
          <p:cNvPr id="5" name="Content Placeholder 2">
            <a:extLst>
              <a:ext uri="{FF2B5EF4-FFF2-40B4-BE49-F238E27FC236}">
                <a16:creationId xmlns:a16="http://schemas.microsoft.com/office/drawing/2014/main" id="{BE341946-9D6C-1B79-CC44-4B4B3638D9D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1685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58268-E741-B4C2-24F8-D76B2CD90F67}"/>
              </a:ext>
            </a:extLst>
          </p:cNvPr>
          <p:cNvSpPr>
            <a:spLocks noGrp="1"/>
          </p:cNvSpPr>
          <p:nvPr>
            <p:ph type="title"/>
          </p:nvPr>
        </p:nvSpPr>
        <p:spPr>
          <a:xfrm>
            <a:off x="6513788" y="365125"/>
            <a:ext cx="4840010" cy="1807305"/>
          </a:xfrm>
        </p:spPr>
        <p:txBody>
          <a:bodyPr>
            <a:normAutofit/>
          </a:bodyPr>
          <a:lstStyle/>
          <a:p>
            <a:r>
              <a:rPr lang="en-US">
                <a:ea typeface="+mj-lt"/>
                <a:cs typeface="+mj-lt"/>
              </a:rPr>
              <a:t>Benefits of AI Integration</a:t>
            </a:r>
            <a:endParaRPr lang="en-US" dirty="0"/>
          </a:p>
        </p:txBody>
      </p:sp>
      <p:pic>
        <p:nvPicPr>
          <p:cNvPr id="4" name="Picture 4" descr="A picture containing text, helmet&#10;&#10;Description automatically generated">
            <a:extLst>
              <a:ext uri="{FF2B5EF4-FFF2-40B4-BE49-F238E27FC236}">
                <a16:creationId xmlns:a16="http://schemas.microsoft.com/office/drawing/2014/main" id="{5291D522-3836-2CC5-76CD-F10647E75858}"/>
              </a:ext>
            </a:extLst>
          </p:cNvPr>
          <p:cNvPicPr>
            <a:picLocks noChangeAspect="1"/>
          </p:cNvPicPr>
          <p:nvPr/>
        </p:nvPicPr>
        <p:blipFill rotWithShape="1">
          <a:blip r:embed="rId2"/>
          <a:srcRect l="10475" r="336"/>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0FBD3AFC-F828-44D3-C866-6205B6B86C11}"/>
              </a:ext>
            </a:extLst>
          </p:cNvPr>
          <p:cNvSpPr>
            <a:spLocks noGrp="1"/>
          </p:cNvSpPr>
          <p:nvPr>
            <p:ph idx="1"/>
          </p:nvPr>
        </p:nvSpPr>
        <p:spPr>
          <a:xfrm>
            <a:off x="6513788" y="2333297"/>
            <a:ext cx="4840010" cy="3843666"/>
          </a:xfrm>
        </p:spPr>
        <p:txBody>
          <a:bodyPr vert="horz" lIns="91440" tIns="45720" rIns="91440" bIns="45720" rtlCol="0">
            <a:normAutofit/>
          </a:bodyPr>
          <a:lstStyle/>
          <a:p>
            <a:r>
              <a:rPr lang="en-US" sz="2000">
                <a:ea typeface="+mn-lt"/>
                <a:cs typeface="+mn-lt"/>
              </a:rPr>
              <a:t>Realistic Enemy Behavior: AI algorithms create challenging enemy routines, enhancing gameplay engagement and immersion.</a:t>
            </a:r>
            <a:endParaRPr lang="en-US" sz="2000">
              <a:cs typeface="Calibri" panose="020F0502020204030204"/>
            </a:endParaRPr>
          </a:p>
          <a:p>
            <a:r>
              <a:rPr lang="en-US" sz="2000">
                <a:ea typeface="+mn-lt"/>
                <a:cs typeface="+mn-lt"/>
              </a:rPr>
              <a:t>AI-Driven Player Assistance: Adaptive difficulty levels and AI-controlled companions provide assistance tailored to each player's skill level.</a:t>
            </a:r>
            <a:endParaRPr lang="en-US" sz="2000"/>
          </a:p>
          <a:p>
            <a:r>
              <a:rPr lang="en-US" sz="2000">
                <a:ea typeface="+mn-lt"/>
                <a:cs typeface="+mn-lt"/>
              </a:rPr>
              <a:t>Dynamic Character Prompts: AI-generated prompts and interactions enhance immersion and player engagement.</a:t>
            </a:r>
            <a:endParaRPr lang="en-US" sz="2000"/>
          </a:p>
        </p:txBody>
      </p:sp>
    </p:spTree>
    <p:extLst>
      <p:ext uri="{BB962C8B-B14F-4D97-AF65-F5344CB8AC3E}">
        <p14:creationId xmlns:p14="http://schemas.microsoft.com/office/powerpoint/2010/main" val="1178132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8BF54-6436-4F85-9D47-25E02F4BBB50}"/>
              </a:ext>
            </a:extLst>
          </p:cNvPr>
          <p:cNvSpPr>
            <a:spLocks noGrp="1"/>
          </p:cNvSpPr>
          <p:nvPr>
            <p:ph type="title"/>
          </p:nvPr>
        </p:nvSpPr>
        <p:spPr/>
        <p:txBody>
          <a:bodyPr/>
          <a:lstStyle/>
          <a:p>
            <a:pPr marL="285750" indent="-285750">
              <a:buFont typeface="Arial"/>
              <a:buChar char="•"/>
            </a:pPr>
            <a:r>
              <a:rPr lang="en-US" sz="1200" b="1" dirty="0">
                <a:solidFill>
                  <a:srgbClr val="374151"/>
                </a:solidFill>
                <a:ea typeface="+mj-lt"/>
                <a:cs typeface="+mj-lt"/>
              </a:rPr>
              <a:t>Enemy AI Behavior Algorithm:</a:t>
            </a:r>
            <a:endParaRPr lang="en-US" b="1" dirty="0"/>
          </a:p>
          <a:p>
            <a:endParaRPr lang="en-US" dirty="0">
              <a:cs typeface="Calibri Light"/>
            </a:endParaRPr>
          </a:p>
        </p:txBody>
      </p:sp>
      <p:sp>
        <p:nvSpPr>
          <p:cNvPr id="3" name="Content Placeholder 2">
            <a:extLst>
              <a:ext uri="{FF2B5EF4-FFF2-40B4-BE49-F238E27FC236}">
                <a16:creationId xmlns:a16="http://schemas.microsoft.com/office/drawing/2014/main" id="{03B299A2-77AE-70DC-E573-5F3CD4B58A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1913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A3A9127-15AC-A124-AC4A-055C1A2F8453}"/>
              </a:ext>
            </a:extLst>
          </p:cNvPr>
          <p:cNvSpPr>
            <a:spLocks noGrp="1"/>
          </p:cNvSpPr>
          <p:nvPr>
            <p:ph type="title"/>
          </p:nvPr>
        </p:nvSpPr>
        <p:spPr>
          <a:xfrm>
            <a:off x="479394" y="1070800"/>
            <a:ext cx="3939688" cy="5583126"/>
          </a:xfrm>
        </p:spPr>
        <p:txBody>
          <a:bodyPr>
            <a:normAutofit/>
          </a:bodyPr>
          <a:lstStyle/>
          <a:p>
            <a:pPr algn="r"/>
            <a:r>
              <a:rPr lang="en-US" sz="8000">
                <a:ea typeface="Calibri Light"/>
                <a:cs typeface="Calibri Light"/>
              </a:rPr>
              <a:t>Outline </a:t>
            </a:r>
            <a:endParaRPr lang="en-US" sz="800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64ECCF4-BCBF-DE79-21AD-773634DB001C}"/>
              </a:ext>
            </a:extLst>
          </p:cNvPr>
          <p:cNvGraphicFramePr>
            <a:graphicFrameLocks noGrp="1"/>
          </p:cNvGraphicFramePr>
          <p:nvPr>
            <p:ph idx="1"/>
            <p:extLst>
              <p:ext uri="{D42A27DB-BD31-4B8C-83A1-F6EECF244321}">
                <p14:modId xmlns:p14="http://schemas.microsoft.com/office/powerpoint/2010/main" val="99404459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801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38551-5E99-EEBD-6F15-9699B8E24564}"/>
              </a:ext>
            </a:extLst>
          </p:cNvPr>
          <p:cNvSpPr>
            <a:spLocks noGrp="1"/>
          </p:cNvSpPr>
          <p:nvPr>
            <p:ph type="title"/>
          </p:nvPr>
        </p:nvSpPr>
        <p:spPr>
          <a:xfrm>
            <a:off x="7320466" y="609600"/>
            <a:ext cx="4140014" cy="1330839"/>
          </a:xfrm>
        </p:spPr>
        <p:txBody>
          <a:bodyPr>
            <a:normAutofit/>
          </a:bodyPr>
          <a:lstStyle/>
          <a:p>
            <a:r>
              <a:rPr lang="en-US" dirty="0">
                <a:ea typeface="Calibri Light"/>
                <a:cs typeface="Calibri Light"/>
              </a:rPr>
              <a:t>INTRODUCTION</a:t>
            </a:r>
            <a:endParaRPr lang="en-US" dirty="0"/>
          </a:p>
        </p:txBody>
      </p:sp>
      <p:pic>
        <p:nvPicPr>
          <p:cNvPr id="4" name="Picture 4">
            <a:extLst>
              <a:ext uri="{FF2B5EF4-FFF2-40B4-BE49-F238E27FC236}">
                <a16:creationId xmlns:a16="http://schemas.microsoft.com/office/drawing/2014/main" id="{E1DCAA98-22FF-D708-70BF-F9960B4120D6}"/>
              </a:ext>
            </a:extLst>
          </p:cNvPr>
          <p:cNvPicPr>
            <a:picLocks noChangeAspect="1"/>
          </p:cNvPicPr>
          <p:nvPr/>
        </p:nvPicPr>
        <p:blipFill rotWithShape="1">
          <a:blip r:embed="rId2"/>
          <a:srcRect t="633" r="-2" b="-2"/>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D941B7CD-E954-CBA8-D5FB-C993FE0FC97E}"/>
              </a:ext>
            </a:extLst>
          </p:cNvPr>
          <p:cNvSpPr>
            <a:spLocks noGrp="1"/>
          </p:cNvSpPr>
          <p:nvPr>
            <p:ph idx="1"/>
          </p:nvPr>
        </p:nvSpPr>
        <p:spPr>
          <a:xfrm>
            <a:off x="7320465" y="2194102"/>
            <a:ext cx="4140013" cy="3908586"/>
          </a:xfrm>
        </p:spPr>
        <p:txBody>
          <a:bodyPr vert="horz" lIns="91440" tIns="45720" rIns="91440" bIns="45720" rtlCol="0">
            <a:normAutofit/>
          </a:bodyPr>
          <a:lstStyle/>
          <a:p>
            <a:pPr marL="0" indent="0">
              <a:buNone/>
            </a:pPr>
            <a:endParaRPr lang="en-US" sz="2000" dirty="0">
              <a:ea typeface="+mn-lt"/>
              <a:cs typeface="+mn-lt"/>
            </a:endParaRPr>
          </a:p>
          <a:p>
            <a:pPr marL="0" indent="0">
              <a:buNone/>
            </a:pPr>
            <a:r>
              <a:rPr lang="en-US" sz="2000" dirty="0">
                <a:ea typeface="+mn-lt"/>
                <a:cs typeface="+mn-lt"/>
              </a:rPr>
              <a:t>Importance of VR and AI in gaming:</a:t>
            </a:r>
          </a:p>
          <a:p>
            <a:pPr marL="0" indent="0">
              <a:buNone/>
            </a:pPr>
            <a:r>
              <a:rPr lang="en-US" sz="2000" dirty="0">
                <a:ea typeface="+mn-lt"/>
                <a:cs typeface="+mn-lt"/>
              </a:rPr>
              <a:t>Challenges faced in developing a game like Free Fire in VR with AI.</a:t>
            </a:r>
          </a:p>
          <a:p>
            <a:pPr marL="0" indent="0">
              <a:buNone/>
            </a:pPr>
            <a:r>
              <a:rPr lang="en-US" sz="2000" dirty="0">
                <a:ea typeface="+mn-lt"/>
                <a:cs typeface="+mn-lt"/>
              </a:rPr>
              <a:t>Delve into the methodology employed.</a:t>
            </a:r>
          </a:p>
          <a:p>
            <a:pPr marL="0" indent="0">
              <a:buNone/>
            </a:pPr>
            <a:r>
              <a:rPr lang="en-US" sz="2000" dirty="0">
                <a:ea typeface="+mn-lt"/>
                <a:cs typeface="+mn-lt"/>
              </a:rPr>
              <a:t>Highlight the benefits of AI integration.</a:t>
            </a:r>
            <a:endParaRPr lang="en-US" sz="2000" dirty="0"/>
          </a:p>
        </p:txBody>
      </p:sp>
    </p:spTree>
    <p:extLst>
      <p:ext uri="{BB962C8B-B14F-4D97-AF65-F5344CB8AC3E}">
        <p14:creationId xmlns:p14="http://schemas.microsoft.com/office/powerpoint/2010/main" val="214443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FCBA134-9932-4625-92F2-ADE52ACE1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8B28E4E-0110-46E1-92BB-3DB2BAA5E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6095998" cy="1613646"/>
          </a:xfrm>
          <a:custGeom>
            <a:avLst/>
            <a:gdLst>
              <a:gd name="connsiteX0" fmla="*/ 0 w 7868507"/>
              <a:gd name="connsiteY0" fmla="*/ 0 h 1682351"/>
              <a:gd name="connsiteX1" fmla="*/ 7868507 w 7868507"/>
              <a:gd name="connsiteY1" fmla="*/ 0 h 1682351"/>
              <a:gd name="connsiteX2" fmla="*/ 7865866 w 7868507"/>
              <a:gd name="connsiteY2" fmla="*/ 1824 h 1682351"/>
              <a:gd name="connsiteX3" fmla="*/ 7837561 w 7868507"/>
              <a:gd name="connsiteY3" fmla="*/ 21679 h 1682351"/>
              <a:gd name="connsiteX4" fmla="*/ 7769454 w 7868507"/>
              <a:gd name="connsiteY4" fmla="*/ 43813 h 1682351"/>
              <a:gd name="connsiteX5" fmla="*/ 7695485 w 7868507"/>
              <a:gd name="connsiteY5" fmla="*/ 61050 h 1682351"/>
              <a:gd name="connsiteX6" fmla="*/ 7662356 w 7868507"/>
              <a:gd name="connsiteY6" fmla="*/ 73131 h 1682351"/>
              <a:gd name="connsiteX7" fmla="*/ 7602203 w 7868507"/>
              <a:gd name="connsiteY7" fmla="*/ 99894 h 1682351"/>
              <a:gd name="connsiteX8" fmla="*/ 7533256 w 7868507"/>
              <a:gd name="connsiteY8" fmla="*/ 141638 h 1682351"/>
              <a:gd name="connsiteX9" fmla="*/ 7516926 w 7868507"/>
              <a:gd name="connsiteY9" fmla="*/ 165418 h 1682351"/>
              <a:gd name="connsiteX10" fmla="*/ 7488994 w 7868507"/>
              <a:gd name="connsiteY10" fmla="*/ 178287 h 1682351"/>
              <a:gd name="connsiteX11" fmla="*/ 7478335 w 7868507"/>
              <a:gd name="connsiteY11" fmla="*/ 185700 h 1682351"/>
              <a:gd name="connsiteX12" fmla="*/ 7458526 w 7868507"/>
              <a:gd name="connsiteY12" fmla="*/ 189157 h 1682351"/>
              <a:gd name="connsiteX13" fmla="*/ 7419554 w 7868507"/>
              <a:gd name="connsiteY13" fmla="*/ 192546 h 1682351"/>
              <a:gd name="connsiteX14" fmla="*/ 7347574 w 7868507"/>
              <a:gd name="connsiteY14" fmla="*/ 213028 h 1682351"/>
              <a:gd name="connsiteX15" fmla="*/ 7205646 w 7868507"/>
              <a:gd name="connsiteY15" fmla="*/ 228570 h 1682351"/>
              <a:gd name="connsiteX16" fmla="*/ 7132082 w 7868507"/>
              <a:gd name="connsiteY16" fmla="*/ 240066 h 1682351"/>
              <a:gd name="connsiteX17" fmla="*/ 7026584 w 7868507"/>
              <a:gd name="connsiteY17" fmla="*/ 249305 h 1682351"/>
              <a:gd name="connsiteX18" fmla="*/ 6949796 w 7868507"/>
              <a:gd name="connsiteY18" fmla="*/ 259619 h 1682351"/>
              <a:gd name="connsiteX19" fmla="*/ 6850243 w 7868507"/>
              <a:gd name="connsiteY19" fmla="*/ 278486 h 1682351"/>
              <a:gd name="connsiteX20" fmla="*/ 6848972 w 7868507"/>
              <a:gd name="connsiteY20" fmla="*/ 279419 h 1682351"/>
              <a:gd name="connsiteX21" fmla="*/ 6833720 w 7868507"/>
              <a:gd name="connsiteY21" fmla="*/ 281340 h 1682351"/>
              <a:gd name="connsiteX22" fmla="*/ 6796601 w 7868507"/>
              <a:gd name="connsiteY22" fmla="*/ 279778 h 1682351"/>
              <a:gd name="connsiteX23" fmla="*/ 6793249 w 7868507"/>
              <a:gd name="connsiteY23" fmla="*/ 281365 h 1682351"/>
              <a:gd name="connsiteX24" fmla="*/ 6761214 w 7868507"/>
              <a:gd name="connsiteY24" fmla="*/ 283216 h 1682351"/>
              <a:gd name="connsiteX25" fmla="*/ 6761137 w 7868507"/>
              <a:gd name="connsiteY25" fmla="*/ 284040 h 1682351"/>
              <a:gd name="connsiteX26" fmla="*/ 6753708 w 7868507"/>
              <a:gd name="connsiteY26" fmla="*/ 288053 h 1682351"/>
              <a:gd name="connsiteX27" fmla="*/ 6738673 w 7868507"/>
              <a:gd name="connsiteY27" fmla="*/ 293899 h 1682351"/>
              <a:gd name="connsiteX28" fmla="*/ 6675177 w 7868507"/>
              <a:gd name="connsiteY28" fmla="*/ 319284 h 1682351"/>
              <a:gd name="connsiteX29" fmla="*/ 6668648 w 7868507"/>
              <a:gd name="connsiteY29" fmla="*/ 320128 h 1682351"/>
              <a:gd name="connsiteX30" fmla="*/ 6668596 w 7868507"/>
              <a:gd name="connsiteY30" fmla="*/ 320325 h 1682351"/>
              <a:gd name="connsiteX31" fmla="*/ 6661861 w 7868507"/>
              <a:gd name="connsiteY31" fmla="*/ 321574 h 1682351"/>
              <a:gd name="connsiteX32" fmla="*/ 6644079 w 7868507"/>
              <a:gd name="connsiteY32" fmla="*/ 323301 h 1682351"/>
              <a:gd name="connsiteX33" fmla="*/ 6640227 w 7868507"/>
              <a:gd name="connsiteY33" fmla="*/ 325063 h 1682351"/>
              <a:gd name="connsiteX34" fmla="*/ 6639422 w 7868507"/>
              <a:gd name="connsiteY34" fmla="*/ 327491 h 1682351"/>
              <a:gd name="connsiteX35" fmla="*/ 6617073 w 7868507"/>
              <a:gd name="connsiteY35" fmla="*/ 336554 h 1682351"/>
              <a:gd name="connsiteX36" fmla="*/ 6565938 w 7868507"/>
              <a:gd name="connsiteY36" fmla="*/ 354459 h 1682351"/>
              <a:gd name="connsiteX37" fmla="*/ 6506395 w 7868507"/>
              <a:gd name="connsiteY37" fmla="*/ 372715 h 1682351"/>
              <a:gd name="connsiteX38" fmla="*/ 6366803 w 7868507"/>
              <a:gd name="connsiteY38" fmla="*/ 421832 h 1682351"/>
              <a:gd name="connsiteX39" fmla="*/ 6245343 w 7868507"/>
              <a:gd name="connsiteY39" fmla="*/ 435559 h 1682351"/>
              <a:gd name="connsiteX40" fmla="*/ 6186762 w 7868507"/>
              <a:gd name="connsiteY40" fmla="*/ 449329 h 1682351"/>
              <a:gd name="connsiteX41" fmla="*/ 6151870 w 7868507"/>
              <a:gd name="connsiteY41" fmla="*/ 456667 h 1682351"/>
              <a:gd name="connsiteX42" fmla="*/ 6094791 w 7868507"/>
              <a:gd name="connsiteY42" fmla="*/ 467108 h 1682351"/>
              <a:gd name="connsiteX43" fmla="*/ 6094387 w 7868507"/>
              <a:gd name="connsiteY43" fmla="*/ 469288 h 1682351"/>
              <a:gd name="connsiteX44" fmla="*/ 6088888 w 7868507"/>
              <a:gd name="connsiteY44" fmla="*/ 472662 h 1682351"/>
              <a:gd name="connsiteX45" fmla="*/ 6079322 w 7868507"/>
              <a:gd name="connsiteY45" fmla="*/ 480342 h 1682351"/>
              <a:gd name="connsiteX46" fmla="*/ 6060058 w 7868507"/>
              <a:gd name="connsiteY46" fmla="*/ 490885 h 1682351"/>
              <a:gd name="connsiteX47" fmla="*/ 6059271 w 7868507"/>
              <a:gd name="connsiteY47" fmla="*/ 490563 h 1682351"/>
              <a:gd name="connsiteX48" fmla="*/ 6052214 w 7868507"/>
              <a:gd name="connsiteY48" fmla="*/ 491388 h 1682351"/>
              <a:gd name="connsiteX49" fmla="*/ 6004898 w 7868507"/>
              <a:gd name="connsiteY49" fmla="*/ 494385 h 1682351"/>
              <a:gd name="connsiteX50" fmla="*/ 5987859 w 7868507"/>
              <a:gd name="connsiteY50" fmla="*/ 504838 h 1682351"/>
              <a:gd name="connsiteX51" fmla="*/ 5984113 w 7868507"/>
              <a:gd name="connsiteY51" fmla="*/ 506697 h 1682351"/>
              <a:gd name="connsiteX52" fmla="*/ 5983909 w 7868507"/>
              <a:gd name="connsiteY52" fmla="*/ 506630 h 1682351"/>
              <a:gd name="connsiteX53" fmla="*/ 5979696 w 7868507"/>
              <a:gd name="connsiteY53" fmla="*/ 508387 h 1682351"/>
              <a:gd name="connsiteX54" fmla="*/ 5931986 w 7868507"/>
              <a:gd name="connsiteY54" fmla="*/ 510495 h 1682351"/>
              <a:gd name="connsiteX55" fmla="*/ 5873354 w 7868507"/>
              <a:gd name="connsiteY55" fmla="*/ 520717 h 1682351"/>
              <a:gd name="connsiteX56" fmla="*/ 5843006 w 7868507"/>
              <a:gd name="connsiteY56" fmla="*/ 525739 h 1682351"/>
              <a:gd name="connsiteX57" fmla="*/ 5825737 w 7868507"/>
              <a:gd name="connsiteY57" fmla="*/ 530029 h 1682351"/>
              <a:gd name="connsiteX58" fmla="*/ 5812271 w 7868507"/>
              <a:gd name="connsiteY58" fmla="*/ 536366 h 1682351"/>
              <a:gd name="connsiteX59" fmla="*/ 5683965 w 7868507"/>
              <a:gd name="connsiteY59" fmla="*/ 605660 h 1682351"/>
              <a:gd name="connsiteX60" fmla="*/ 5572324 w 7868507"/>
              <a:gd name="connsiteY60" fmla="*/ 625027 h 1682351"/>
              <a:gd name="connsiteX61" fmla="*/ 5556903 w 7868507"/>
              <a:gd name="connsiteY61" fmla="*/ 628786 h 1682351"/>
              <a:gd name="connsiteX62" fmla="*/ 5553544 w 7868507"/>
              <a:gd name="connsiteY62" fmla="*/ 627847 h 1682351"/>
              <a:gd name="connsiteX63" fmla="*/ 5526889 w 7868507"/>
              <a:gd name="connsiteY63" fmla="*/ 632098 h 1682351"/>
              <a:gd name="connsiteX64" fmla="*/ 5521078 w 7868507"/>
              <a:gd name="connsiteY64" fmla="*/ 637584 h 1682351"/>
              <a:gd name="connsiteX65" fmla="*/ 5512534 w 7868507"/>
              <a:gd name="connsiteY65" fmla="*/ 637267 h 1682351"/>
              <a:gd name="connsiteX66" fmla="*/ 5474353 w 7868507"/>
              <a:gd name="connsiteY66" fmla="*/ 648039 h 1682351"/>
              <a:gd name="connsiteX67" fmla="*/ 5470584 w 7868507"/>
              <a:gd name="connsiteY67" fmla="*/ 648039 h 1682351"/>
              <a:gd name="connsiteX68" fmla="*/ 5467496 w 7868507"/>
              <a:gd name="connsiteY68" fmla="*/ 650003 h 1682351"/>
              <a:gd name="connsiteX69" fmla="*/ 5462885 w 7868507"/>
              <a:gd name="connsiteY69" fmla="*/ 649269 h 1682351"/>
              <a:gd name="connsiteX70" fmla="*/ 5461190 w 7868507"/>
              <a:gd name="connsiteY70" fmla="*/ 650833 h 1682351"/>
              <a:gd name="connsiteX71" fmla="*/ 5438256 w 7868507"/>
              <a:gd name="connsiteY71" fmla="*/ 650162 h 1682351"/>
              <a:gd name="connsiteX72" fmla="*/ 5425515 w 7868507"/>
              <a:gd name="connsiteY72" fmla="*/ 650724 h 1682351"/>
              <a:gd name="connsiteX73" fmla="*/ 5399851 w 7868507"/>
              <a:gd name="connsiteY73" fmla="*/ 648648 h 1682351"/>
              <a:gd name="connsiteX74" fmla="*/ 5395578 w 7868507"/>
              <a:gd name="connsiteY74" fmla="*/ 651245 h 1682351"/>
              <a:gd name="connsiteX75" fmla="*/ 5357693 w 7868507"/>
              <a:gd name="connsiteY75" fmla="*/ 652764 h 1682351"/>
              <a:gd name="connsiteX76" fmla="*/ 5357422 w 7868507"/>
              <a:gd name="connsiteY76" fmla="*/ 654203 h 1682351"/>
              <a:gd name="connsiteX77" fmla="*/ 5347920 w 7868507"/>
              <a:gd name="connsiteY77" fmla="*/ 660769 h 1682351"/>
              <a:gd name="connsiteX78" fmla="*/ 5344829 w 7868507"/>
              <a:gd name="connsiteY78" fmla="*/ 661019 h 1682351"/>
              <a:gd name="connsiteX79" fmla="*/ 5285263 w 7868507"/>
              <a:gd name="connsiteY79" fmla="*/ 671313 h 1682351"/>
              <a:gd name="connsiteX80" fmla="*/ 5264305 w 7868507"/>
              <a:gd name="connsiteY80" fmla="*/ 677803 h 1682351"/>
              <a:gd name="connsiteX81" fmla="*/ 5229182 w 7868507"/>
              <a:gd name="connsiteY81" fmla="*/ 688503 h 1682351"/>
              <a:gd name="connsiteX82" fmla="*/ 5203382 w 7868507"/>
              <a:gd name="connsiteY82" fmla="*/ 703484 h 1682351"/>
              <a:gd name="connsiteX83" fmla="*/ 5173833 w 7868507"/>
              <a:gd name="connsiteY83" fmla="*/ 709660 h 1682351"/>
              <a:gd name="connsiteX84" fmla="*/ 5166382 w 7868507"/>
              <a:gd name="connsiteY84" fmla="*/ 702062 h 1682351"/>
              <a:gd name="connsiteX85" fmla="*/ 5142858 w 7868507"/>
              <a:gd name="connsiteY85" fmla="*/ 702153 h 1682351"/>
              <a:gd name="connsiteX86" fmla="*/ 5134964 w 7868507"/>
              <a:gd name="connsiteY86" fmla="*/ 711602 h 1682351"/>
              <a:gd name="connsiteX87" fmla="*/ 5087368 w 7868507"/>
              <a:gd name="connsiteY87" fmla="*/ 727066 h 1682351"/>
              <a:gd name="connsiteX88" fmla="*/ 5059763 w 7868507"/>
              <a:gd name="connsiteY88" fmla="*/ 733651 h 1682351"/>
              <a:gd name="connsiteX89" fmla="*/ 5023240 w 7868507"/>
              <a:gd name="connsiteY89" fmla="*/ 742299 h 1682351"/>
              <a:gd name="connsiteX90" fmla="*/ 5007406 w 7868507"/>
              <a:gd name="connsiteY90" fmla="*/ 747156 h 1682351"/>
              <a:gd name="connsiteX91" fmla="*/ 4995851 w 7868507"/>
              <a:gd name="connsiteY91" fmla="*/ 746560 h 1682351"/>
              <a:gd name="connsiteX92" fmla="*/ 4983107 w 7868507"/>
              <a:gd name="connsiteY92" fmla="*/ 748274 h 1682351"/>
              <a:gd name="connsiteX93" fmla="*/ 4973068 w 7868507"/>
              <a:gd name="connsiteY93" fmla="*/ 750600 h 1682351"/>
              <a:gd name="connsiteX94" fmla="*/ 4967642 w 7868507"/>
              <a:gd name="connsiteY94" fmla="*/ 756164 h 1682351"/>
              <a:gd name="connsiteX95" fmla="*/ 4958938 w 7868507"/>
              <a:gd name="connsiteY95" fmla="*/ 756308 h 1682351"/>
              <a:gd name="connsiteX96" fmla="*/ 4949594 w 7868507"/>
              <a:gd name="connsiteY96" fmla="*/ 761504 h 1682351"/>
              <a:gd name="connsiteX97" fmla="*/ 4947761 w 7868507"/>
              <a:gd name="connsiteY97" fmla="*/ 759559 h 1682351"/>
              <a:gd name="connsiteX98" fmla="*/ 4939683 w 7868507"/>
              <a:gd name="connsiteY98" fmla="*/ 757589 h 1682351"/>
              <a:gd name="connsiteX99" fmla="*/ 4905733 w 7868507"/>
              <a:gd name="connsiteY99" fmla="*/ 776774 h 1682351"/>
              <a:gd name="connsiteX100" fmla="*/ 4885524 w 7868507"/>
              <a:gd name="connsiteY100" fmla="*/ 784914 h 1682351"/>
              <a:gd name="connsiteX101" fmla="*/ 4884537 w 7868507"/>
              <a:gd name="connsiteY101" fmla="*/ 786309 h 1682351"/>
              <a:gd name="connsiteX102" fmla="*/ 4863207 w 7868507"/>
              <a:gd name="connsiteY102" fmla="*/ 792997 h 1682351"/>
              <a:gd name="connsiteX103" fmla="*/ 4857388 w 7868507"/>
              <a:gd name="connsiteY103" fmla="*/ 798678 h 1682351"/>
              <a:gd name="connsiteX104" fmla="*/ 4816499 w 7868507"/>
              <a:gd name="connsiteY104" fmla="*/ 818246 h 1682351"/>
              <a:gd name="connsiteX105" fmla="*/ 4805033 w 7868507"/>
              <a:gd name="connsiteY105" fmla="*/ 823877 h 1682351"/>
              <a:gd name="connsiteX106" fmla="*/ 4794341 w 7868507"/>
              <a:gd name="connsiteY106" fmla="*/ 824641 h 1682351"/>
              <a:gd name="connsiteX107" fmla="*/ 4791139 w 7868507"/>
              <a:gd name="connsiteY107" fmla="*/ 821265 h 1682351"/>
              <a:gd name="connsiteX108" fmla="*/ 4784697 w 7868507"/>
              <a:gd name="connsiteY108" fmla="*/ 823709 h 1682351"/>
              <a:gd name="connsiteX109" fmla="*/ 4782810 w 7868507"/>
              <a:gd name="connsiteY109" fmla="*/ 823507 h 1682351"/>
              <a:gd name="connsiteX110" fmla="*/ 4772164 w 7868507"/>
              <a:gd name="connsiteY110" fmla="*/ 823203 h 1682351"/>
              <a:gd name="connsiteX111" fmla="*/ 4753756 w 7868507"/>
              <a:gd name="connsiteY111" fmla="*/ 843711 h 1682351"/>
              <a:gd name="connsiteX112" fmla="*/ 4727551 w 7868507"/>
              <a:gd name="connsiteY112" fmla="*/ 851537 h 1682351"/>
              <a:gd name="connsiteX113" fmla="*/ 4631760 w 7868507"/>
              <a:gd name="connsiteY113" fmla="*/ 932126 h 1682351"/>
              <a:gd name="connsiteX114" fmla="*/ 4584082 w 7868507"/>
              <a:gd name="connsiteY114" fmla="*/ 949940 h 1682351"/>
              <a:gd name="connsiteX115" fmla="*/ 4523312 w 7868507"/>
              <a:gd name="connsiteY115" fmla="*/ 974005 h 1682351"/>
              <a:gd name="connsiteX116" fmla="*/ 4463504 w 7868507"/>
              <a:gd name="connsiteY116" fmla="*/ 996548 h 1682351"/>
              <a:gd name="connsiteX117" fmla="*/ 4452680 w 7868507"/>
              <a:gd name="connsiteY117" fmla="*/ 1008042 h 1682351"/>
              <a:gd name="connsiteX118" fmla="*/ 4445284 w 7868507"/>
              <a:gd name="connsiteY118" fmla="*/ 1009976 h 1682351"/>
              <a:gd name="connsiteX119" fmla="*/ 4407084 w 7868507"/>
              <a:gd name="connsiteY119" fmla="*/ 1025274 h 1682351"/>
              <a:gd name="connsiteX120" fmla="*/ 4398766 w 7868507"/>
              <a:gd name="connsiteY120" fmla="*/ 1022420 h 1682351"/>
              <a:gd name="connsiteX121" fmla="*/ 4397057 w 7868507"/>
              <a:gd name="connsiteY121" fmla="*/ 1020283 h 1682351"/>
              <a:gd name="connsiteX122" fmla="*/ 4386552 w 7868507"/>
              <a:gd name="connsiteY122" fmla="*/ 1024409 h 1682351"/>
              <a:gd name="connsiteX123" fmla="*/ 4377324 w 7868507"/>
              <a:gd name="connsiteY123" fmla="*/ 1023587 h 1682351"/>
              <a:gd name="connsiteX124" fmla="*/ 4370923 w 7868507"/>
              <a:gd name="connsiteY124" fmla="*/ 1028513 h 1682351"/>
              <a:gd name="connsiteX125" fmla="*/ 4360023 w 7868507"/>
              <a:gd name="connsiteY125" fmla="*/ 1029711 h 1682351"/>
              <a:gd name="connsiteX126" fmla="*/ 4346335 w 7868507"/>
              <a:gd name="connsiteY126" fmla="*/ 1029999 h 1682351"/>
              <a:gd name="connsiteX127" fmla="*/ 4334175 w 7868507"/>
              <a:gd name="connsiteY127" fmla="*/ 1028124 h 1682351"/>
              <a:gd name="connsiteX128" fmla="*/ 4316842 w 7868507"/>
              <a:gd name="connsiteY128" fmla="*/ 1031192 h 1682351"/>
              <a:gd name="connsiteX129" fmla="*/ 4277163 w 7868507"/>
              <a:gd name="connsiteY129" fmla="*/ 1035732 h 1682351"/>
              <a:gd name="connsiteX130" fmla="*/ 4247171 w 7868507"/>
              <a:gd name="connsiteY130" fmla="*/ 1039212 h 1682351"/>
              <a:gd name="connsiteX131" fmla="*/ 4194968 w 7868507"/>
              <a:gd name="connsiteY131" fmla="*/ 1049296 h 1682351"/>
              <a:gd name="connsiteX132" fmla="*/ 4185496 w 7868507"/>
              <a:gd name="connsiteY132" fmla="*/ 1057811 h 1682351"/>
              <a:gd name="connsiteX133" fmla="*/ 4160588 w 7868507"/>
              <a:gd name="connsiteY133" fmla="*/ 1055289 h 1682351"/>
              <a:gd name="connsiteX134" fmla="*/ 4153601 w 7868507"/>
              <a:gd name="connsiteY134" fmla="*/ 1046911 h 1682351"/>
              <a:gd name="connsiteX135" fmla="*/ 4121597 w 7868507"/>
              <a:gd name="connsiteY135" fmla="*/ 1049768 h 1682351"/>
              <a:gd name="connsiteX136" fmla="*/ 4092519 w 7868507"/>
              <a:gd name="connsiteY136" fmla="*/ 1061793 h 1682351"/>
              <a:gd name="connsiteX137" fmla="*/ 4054082 w 7868507"/>
              <a:gd name="connsiteY137" fmla="*/ 1068526 h 1682351"/>
              <a:gd name="connsiteX138" fmla="*/ 4031133 w 7868507"/>
              <a:gd name="connsiteY138" fmla="*/ 1072650 h 1682351"/>
              <a:gd name="connsiteX139" fmla="*/ 3966873 w 7868507"/>
              <a:gd name="connsiteY139" fmla="*/ 1076267 h 1682351"/>
              <a:gd name="connsiteX140" fmla="*/ 3963573 w 7868507"/>
              <a:gd name="connsiteY140" fmla="*/ 1076172 h 1682351"/>
              <a:gd name="connsiteX141" fmla="*/ 3952740 w 7868507"/>
              <a:gd name="connsiteY141" fmla="*/ 1081643 h 1682351"/>
              <a:gd name="connsiteX142" fmla="*/ 3952284 w 7868507"/>
              <a:gd name="connsiteY142" fmla="*/ 1083043 h 1682351"/>
              <a:gd name="connsiteX143" fmla="*/ 3912008 w 7868507"/>
              <a:gd name="connsiteY143" fmla="*/ 1080346 h 1682351"/>
              <a:gd name="connsiteX144" fmla="*/ 3907178 w 7868507"/>
              <a:gd name="connsiteY144" fmla="*/ 1082452 h 1682351"/>
              <a:gd name="connsiteX145" fmla="*/ 3880262 w 7868507"/>
              <a:gd name="connsiteY145" fmla="*/ 1077541 h 1682351"/>
              <a:gd name="connsiteX146" fmla="*/ 3866711 w 7868507"/>
              <a:gd name="connsiteY146" fmla="*/ 1076684 h 1682351"/>
              <a:gd name="connsiteX147" fmla="*/ 3842517 w 7868507"/>
              <a:gd name="connsiteY147" fmla="*/ 1073470 h 1682351"/>
              <a:gd name="connsiteX148" fmla="*/ 3840538 w 7868507"/>
              <a:gd name="connsiteY148" fmla="*/ 1074837 h 1682351"/>
              <a:gd name="connsiteX149" fmla="*/ 3835745 w 7868507"/>
              <a:gd name="connsiteY149" fmla="*/ 1073596 h 1682351"/>
              <a:gd name="connsiteX150" fmla="*/ 3832245 w 7868507"/>
              <a:gd name="connsiteY150" fmla="*/ 1075205 h 1682351"/>
              <a:gd name="connsiteX151" fmla="*/ 3828256 w 7868507"/>
              <a:gd name="connsiteY151" fmla="*/ 1074786 h 1682351"/>
              <a:gd name="connsiteX152" fmla="*/ 3786574 w 7868507"/>
              <a:gd name="connsiteY152" fmla="*/ 1081253 h 1682351"/>
              <a:gd name="connsiteX153" fmla="*/ 3777568 w 7868507"/>
              <a:gd name="connsiteY153" fmla="*/ 1079989 h 1682351"/>
              <a:gd name="connsiteX154" fmla="*/ 3770769 w 7868507"/>
              <a:gd name="connsiteY154" fmla="*/ 1084796 h 1682351"/>
              <a:gd name="connsiteX155" fmla="*/ 3742056 w 7868507"/>
              <a:gd name="connsiteY155" fmla="*/ 1086062 h 1682351"/>
              <a:gd name="connsiteX156" fmla="*/ 3732135 w 7868507"/>
              <a:gd name="connsiteY156" fmla="*/ 1082300 h 1682351"/>
              <a:gd name="connsiteX157" fmla="*/ 3722961 w 7868507"/>
              <a:gd name="connsiteY157" fmla="*/ 1079602 h 1682351"/>
              <a:gd name="connsiteX158" fmla="*/ 3721773 w 7868507"/>
              <a:gd name="connsiteY158" fmla="*/ 1079610 h 1682351"/>
              <a:gd name="connsiteX159" fmla="*/ 3709837 w 7868507"/>
              <a:gd name="connsiteY159" fmla="*/ 1079694 h 1682351"/>
              <a:gd name="connsiteX160" fmla="*/ 3687629 w 7868507"/>
              <a:gd name="connsiteY160" fmla="*/ 1079849 h 1682351"/>
              <a:gd name="connsiteX161" fmla="*/ 3644574 w 7868507"/>
              <a:gd name="connsiteY161" fmla="*/ 1083439 h 1682351"/>
              <a:gd name="connsiteX162" fmla="*/ 3547156 w 7868507"/>
              <a:gd name="connsiteY162" fmla="*/ 1066356 h 1682351"/>
              <a:gd name="connsiteX163" fmla="*/ 3408831 w 7868507"/>
              <a:gd name="connsiteY163" fmla="*/ 1075438 h 1682351"/>
              <a:gd name="connsiteX164" fmla="*/ 3114039 w 7868507"/>
              <a:gd name="connsiteY164" fmla="*/ 1109327 h 1682351"/>
              <a:gd name="connsiteX165" fmla="*/ 3051319 w 7868507"/>
              <a:gd name="connsiteY165" fmla="*/ 1116688 h 1682351"/>
              <a:gd name="connsiteX166" fmla="*/ 3010058 w 7868507"/>
              <a:gd name="connsiteY166" fmla="*/ 1118821 h 1682351"/>
              <a:gd name="connsiteX167" fmla="*/ 2941155 w 7868507"/>
              <a:gd name="connsiteY167" fmla="*/ 1141827 h 1682351"/>
              <a:gd name="connsiteX168" fmla="*/ 2862733 w 7868507"/>
              <a:gd name="connsiteY168" fmla="*/ 1149849 h 1682351"/>
              <a:gd name="connsiteX169" fmla="*/ 2762853 w 7868507"/>
              <a:gd name="connsiteY169" fmla="*/ 1155888 h 1682351"/>
              <a:gd name="connsiteX170" fmla="*/ 2735957 w 7868507"/>
              <a:gd name="connsiteY170" fmla="*/ 1166296 h 1682351"/>
              <a:gd name="connsiteX171" fmla="*/ 2697453 w 7868507"/>
              <a:gd name="connsiteY171" fmla="*/ 1175920 h 1682351"/>
              <a:gd name="connsiteX172" fmla="*/ 2630587 w 7868507"/>
              <a:gd name="connsiteY172" fmla="*/ 1198561 h 1682351"/>
              <a:gd name="connsiteX173" fmla="*/ 2554087 w 7868507"/>
              <a:gd name="connsiteY173" fmla="*/ 1210615 h 1682351"/>
              <a:gd name="connsiteX174" fmla="*/ 2466063 w 7868507"/>
              <a:gd name="connsiteY174" fmla="*/ 1202949 h 1682351"/>
              <a:gd name="connsiteX175" fmla="*/ 2417946 w 7868507"/>
              <a:gd name="connsiteY175" fmla="*/ 1202719 h 1682351"/>
              <a:gd name="connsiteX176" fmla="*/ 2258819 w 7868507"/>
              <a:gd name="connsiteY176" fmla="*/ 1200304 h 1682351"/>
              <a:gd name="connsiteX177" fmla="*/ 2148771 w 7868507"/>
              <a:gd name="connsiteY177" fmla="*/ 1198564 h 1682351"/>
              <a:gd name="connsiteX178" fmla="*/ 2117137 w 7868507"/>
              <a:gd name="connsiteY178" fmla="*/ 1207800 h 1682351"/>
              <a:gd name="connsiteX179" fmla="*/ 2064067 w 7868507"/>
              <a:gd name="connsiteY179" fmla="*/ 1222897 h 1682351"/>
              <a:gd name="connsiteX180" fmla="*/ 2011154 w 7868507"/>
              <a:gd name="connsiteY180" fmla="*/ 1227589 h 1682351"/>
              <a:gd name="connsiteX181" fmla="*/ 1967562 w 7868507"/>
              <a:gd name="connsiteY181" fmla="*/ 1238053 h 1682351"/>
              <a:gd name="connsiteX182" fmla="*/ 1925305 w 7868507"/>
              <a:gd name="connsiteY182" fmla="*/ 1239652 h 1682351"/>
              <a:gd name="connsiteX183" fmla="*/ 1903633 w 7868507"/>
              <a:gd name="connsiteY183" fmla="*/ 1234971 h 1682351"/>
              <a:gd name="connsiteX184" fmla="*/ 1878608 w 7868507"/>
              <a:gd name="connsiteY184" fmla="*/ 1229903 h 1682351"/>
              <a:gd name="connsiteX185" fmla="*/ 1843617 w 7868507"/>
              <a:gd name="connsiteY185" fmla="*/ 1224887 h 1682351"/>
              <a:gd name="connsiteX186" fmla="*/ 1749265 w 7868507"/>
              <a:gd name="connsiteY186" fmla="*/ 1228560 h 1682351"/>
              <a:gd name="connsiteX187" fmla="*/ 1650050 w 7868507"/>
              <a:gd name="connsiteY187" fmla="*/ 1231064 h 1682351"/>
              <a:gd name="connsiteX188" fmla="*/ 1625906 w 7868507"/>
              <a:gd name="connsiteY188" fmla="*/ 1240466 h 1682351"/>
              <a:gd name="connsiteX189" fmla="*/ 1625638 w 7868507"/>
              <a:gd name="connsiteY189" fmla="*/ 1243542 h 1682351"/>
              <a:gd name="connsiteX190" fmla="*/ 1621994 w 7868507"/>
              <a:gd name="connsiteY190" fmla="*/ 1248302 h 1682351"/>
              <a:gd name="connsiteX191" fmla="*/ 1615654 w 7868507"/>
              <a:gd name="connsiteY191" fmla="*/ 1259137 h 1682351"/>
              <a:gd name="connsiteX192" fmla="*/ 1602888 w 7868507"/>
              <a:gd name="connsiteY192" fmla="*/ 1274010 h 1682351"/>
              <a:gd name="connsiteX193" fmla="*/ 1602366 w 7868507"/>
              <a:gd name="connsiteY193" fmla="*/ 1273557 h 1682351"/>
              <a:gd name="connsiteX194" fmla="*/ 1597689 w 7868507"/>
              <a:gd name="connsiteY194" fmla="*/ 1274721 h 1682351"/>
              <a:gd name="connsiteX195" fmla="*/ 1566332 w 7868507"/>
              <a:gd name="connsiteY195" fmla="*/ 1278948 h 1682351"/>
              <a:gd name="connsiteX196" fmla="*/ 1555040 w 7868507"/>
              <a:gd name="connsiteY196" fmla="*/ 1293696 h 1682351"/>
              <a:gd name="connsiteX197" fmla="*/ 1552558 w 7868507"/>
              <a:gd name="connsiteY197" fmla="*/ 1296317 h 1682351"/>
              <a:gd name="connsiteX198" fmla="*/ 1552423 w 7868507"/>
              <a:gd name="connsiteY198" fmla="*/ 1296224 h 1682351"/>
              <a:gd name="connsiteX199" fmla="*/ 1549631 w 7868507"/>
              <a:gd name="connsiteY199" fmla="*/ 1298702 h 1682351"/>
              <a:gd name="connsiteX200" fmla="*/ 1518013 w 7868507"/>
              <a:gd name="connsiteY200" fmla="*/ 1301677 h 1682351"/>
              <a:gd name="connsiteX201" fmla="*/ 1479156 w 7868507"/>
              <a:gd name="connsiteY201" fmla="*/ 1316098 h 1682351"/>
              <a:gd name="connsiteX202" fmla="*/ 1441079 w 7868507"/>
              <a:gd name="connsiteY202" fmla="*/ 1332684 h 1682351"/>
              <a:gd name="connsiteX203" fmla="*/ 1427483 w 7868507"/>
              <a:gd name="connsiteY203" fmla="*/ 1339810 h 1682351"/>
              <a:gd name="connsiteX204" fmla="*/ 1402408 w 7868507"/>
              <a:gd name="connsiteY204" fmla="*/ 1347572 h 1682351"/>
              <a:gd name="connsiteX205" fmla="*/ 1390401 w 7868507"/>
              <a:gd name="connsiteY205" fmla="*/ 1348064 h 1682351"/>
              <a:gd name="connsiteX206" fmla="*/ 1389965 w 7868507"/>
              <a:gd name="connsiteY206" fmla="*/ 1348612 h 1682351"/>
              <a:gd name="connsiteX207" fmla="*/ 1388601 w 7868507"/>
              <a:gd name="connsiteY207" fmla="*/ 1346953 h 1682351"/>
              <a:gd name="connsiteX208" fmla="*/ 1380844 w 7868507"/>
              <a:gd name="connsiteY208" fmla="*/ 1350384 h 1682351"/>
              <a:gd name="connsiteX209" fmla="*/ 1378861 w 7868507"/>
              <a:gd name="connsiteY209" fmla="*/ 1352221 h 1682351"/>
              <a:gd name="connsiteX210" fmla="*/ 1375758 w 7868507"/>
              <a:gd name="connsiteY210" fmla="*/ 1353731 h 1682351"/>
              <a:gd name="connsiteX211" fmla="*/ 1375650 w 7868507"/>
              <a:gd name="connsiteY211" fmla="*/ 1353592 h 1682351"/>
              <a:gd name="connsiteX212" fmla="*/ 1372804 w 7868507"/>
              <a:gd name="connsiteY212" fmla="*/ 1355351 h 1682351"/>
              <a:gd name="connsiteX213" fmla="*/ 1359249 w 7868507"/>
              <a:gd name="connsiteY213" fmla="*/ 1366189 h 1682351"/>
              <a:gd name="connsiteX214" fmla="*/ 1340780 w 7868507"/>
              <a:gd name="connsiteY214" fmla="*/ 1366894 h 1682351"/>
              <a:gd name="connsiteX215" fmla="*/ 1337816 w 7868507"/>
              <a:gd name="connsiteY215" fmla="*/ 1359128 h 1682351"/>
              <a:gd name="connsiteX216" fmla="*/ 1335560 w 7868507"/>
              <a:gd name="connsiteY216" fmla="*/ 1360910 h 1682351"/>
              <a:gd name="connsiteX217" fmla="*/ 1331292 w 7868507"/>
              <a:gd name="connsiteY217" fmla="*/ 1365723 h 1682351"/>
              <a:gd name="connsiteX218" fmla="*/ 1329826 w 7868507"/>
              <a:gd name="connsiteY218" fmla="*/ 1365581 h 1682351"/>
              <a:gd name="connsiteX219" fmla="*/ 1315524 w 7868507"/>
              <a:gd name="connsiteY219" fmla="*/ 1370869 h 1682351"/>
              <a:gd name="connsiteX220" fmla="*/ 1311310 w 7868507"/>
              <a:gd name="connsiteY220" fmla="*/ 1368878 h 1682351"/>
              <a:gd name="connsiteX221" fmla="*/ 1309448 w 7868507"/>
              <a:gd name="connsiteY221" fmla="*/ 1368851 h 1682351"/>
              <a:gd name="connsiteX222" fmla="*/ 1301298 w 7868507"/>
              <a:gd name="connsiteY222" fmla="*/ 1377498 h 1682351"/>
              <a:gd name="connsiteX223" fmla="*/ 1296925 w 7868507"/>
              <a:gd name="connsiteY223" fmla="*/ 1380996 h 1682351"/>
              <a:gd name="connsiteX224" fmla="*/ 1269267 w 7868507"/>
              <a:gd name="connsiteY224" fmla="*/ 1411589 h 1682351"/>
              <a:gd name="connsiteX225" fmla="*/ 1221707 w 7868507"/>
              <a:gd name="connsiteY225" fmla="*/ 1427353 h 1682351"/>
              <a:gd name="connsiteX226" fmla="*/ 1173283 w 7868507"/>
              <a:gd name="connsiteY226" fmla="*/ 1444522 h 1682351"/>
              <a:gd name="connsiteX227" fmla="*/ 1135382 w 7868507"/>
              <a:gd name="connsiteY227" fmla="*/ 1456933 h 1682351"/>
              <a:gd name="connsiteX228" fmla="*/ 1055416 w 7868507"/>
              <a:gd name="connsiteY228" fmla="*/ 1526389 h 1682351"/>
              <a:gd name="connsiteX229" fmla="*/ 1034752 w 7868507"/>
              <a:gd name="connsiteY229" fmla="*/ 1531257 h 1682351"/>
              <a:gd name="connsiteX230" fmla="*/ 1018956 w 7868507"/>
              <a:gd name="connsiteY230" fmla="*/ 1549595 h 1682351"/>
              <a:gd name="connsiteX231" fmla="*/ 1010858 w 7868507"/>
              <a:gd name="connsiteY231" fmla="*/ 1548110 h 1682351"/>
              <a:gd name="connsiteX232" fmla="*/ 1009435 w 7868507"/>
              <a:gd name="connsiteY232" fmla="*/ 1547700 h 1682351"/>
              <a:gd name="connsiteX233" fmla="*/ 1004312 w 7868507"/>
              <a:gd name="connsiteY233" fmla="*/ 1549413 h 1682351"/>
              <a:gd name="connsiteX234" fmla="*/ 1002155 w 7868507"/>
              <a:gd name="connsiteY234" fmla="*/ 1545703 h 1682351"/>
              <a:gd name="connsiteX235" fmla="*/ 993932 w 7868507"/>
              <a:gd name="connsiteY235" fmla="*/ 1545275 h 1682351"/>
              <a:gd name="connsiteX236" fmla="*/ 984702 w 7868507"/>
              <a:gd name="connsiteY236" fmla="*/ 1549599 h 1682351"/>
              <a:gd name="connsiteX237" fmla="*/ 951832 w 7868507"/>
              <a:gd name="connsiteY237" fmla="*/ 1564506 h 1682351"/>
              <a:gd name="connsiteX238" fmla="*/ 946909 w 7868507"/>
              <a:gd name="connsiteY238" fmla="*/ 1569506 h 1682351"/>
              <a:gd name="connsiteX239" fmla="*/ 930061 w 7868507"/>
              <a:gd name="connsiteY239" fmla="*/ 1573784 h 1682351"/>
              <a:gd name="connsiteX240" fmla="*/ 929189 w 7868507"/>
              <a:gd name="connsiteY240" fmla="*/ 1575061 h 1682351"/>
              <a:gd name="connsiteX241" fmla="*/ 913074 w 7868507"/>
              <a:gd name="connsiteY241" fmla="*/ 1580907 h 1682351"/>
              <a:gd name="connsiteX242" fmla="*/ 885532 w 7868507"/>
              <a:gd name="connsiteY242" fmla="*/ 1596205 h 1682351"/>
              <a:gd name="connsiteX243" fmla="*/ 879535 w 7868507"/>
              <a:gd name="connsiteY243" fmla="*/ 1593350 h 1682351"/>
              <a:gd name="connsiteX244" fmla="*/ 878302 w 7868507"/>
              <a:gd name="connsiteY244" fmla="*/ 1591213 h 1682351"/>
              <a:gd name="connsiteX245" fmla="*/ 870728 w 7868507"/>
              <a:gd name="connsiteY245" fmla="*/ 1595340 h 1682351"/>
              <a:gd name="connsiteX246" fmla="*/ 864075 w 7868507"/>
              <a:gd name="connsiteY246" fmla="*/ 1594517 h 1682351"/>
              <a:gd name="connsiteX247" fmla="*/ 859460 w 7868507"/>
              <a:gd name="connsiteY247" fmla="*/ 1599444 h 1682351"/>
              <a:gd name="connsiteX248" fmla="*/ 851601 w 7868507"/>
              <a:gd name="connsiteY248" fmla="*/ 1600641 h 1682351"/>
              <a:gd name="connsiteX249" fmla="*/ 841730 w 7868507"/>
              <a:gd name="connsiteY249" fmla="*/ 1600929 h 1682351"/>
              <a:gd name="connsiteX250" fmla="*/ 832963 w 7868507"/>
              <a:gd name="connsiteY250" fmla="*/ 1599055 h 1682351"/>
              <a:gd name="connsiteX251" fmla="*/ 820466 w 7868507"/>
              <a:gd name="connsiteY251" fmla="*/ 1602123 h 1682351"/>
              <a:gd name="connsiteX252" fmla="*/ 791859 w 7868507"/>
              <a:gd name="connsiteY252" fmla="*/ 1606663 h 1682351"/>
              <a:gd name="connsiteX253" fmla="*/ 770233 w 7868507"/>
              <a:gd name="connsiteY253" fmla="*/ 1610142 h 1682351"/>
              <a:gd name="connsiteX254" fmla="*/ 732594 w 7868507"/>
              <a:gd name="connsiteY254" fmla="*/ 1620226 h 1682351"/>
              <a:gd name="connsiteX255" fmla="*/ 725765 w 7868507"/>
              <a:gd name="connsiteY255" fmla="*/ 1628741 h 1682351"/>
              <a:gd name="connsiteX256" fmla="*/ 707807 w 7868507"/>
              <a:gd name="connsiteY256" fmla="*/ 1626219 h 1682351"/>
              <a:gd name="connsiteX257" fmla="*/ 702769 w 7868507"/>
              <a:gd name="connsiteY257" fmla="*/ 1617842 h 1682351"/>
              <a:gd name="connsiteX258" fmla="*/ 679694 w 7868507"/>
              <a:gd name="connsiteY258" fmla="*/ 1620699 h 1682351"/>
              <a:gd name="connsiteX259" fmla="*/ 658729 w 7868507"/>
              <a:gd name="connsiteY259" fmla="*/ 1632723 h 1682351"/>
              <a:gd name="connsiteX260" fmla="*/ 631015 w 7868507"/>
              <a:gd name="connsiteY260" fmla="*/ 1639457 h 1682351"/>
              <a:gd name="connsiteX261" fmla="*/ 614469 w 7868507"/>
              <a:gd name="connsiteY261" fmla="*/ 1643580 h 1682351"/>
              <a:gd name="connsiteX262" fmla="*/ 568137 w 7868507"/>
              <a:gd name="connsiteY262" fmla="*/ 1647197 h 1682351"/>
              <a:gd name="connsiteX263" fmla="*/ 565757 w 7868507"/>
              <a:gd name="connsiteY263" fmla="*/ 1647102 h 1682351"/>
              <a:gd name="connsiteX264" fmla="*/ 557947 w 7868507"/>
              <a:gd name="connsiteY264" fmla="*/ 1652573 h 1682351"/>
              <a:gd name="connsiteX265" fmla="*/ 557617 w 7868507"/>
              <a:gd name="connsiteY265" fmla="*/ 1653973 h 1682351"/>
              <a:gd name="connsiteX266" fmla="*/ 528578 w 7868507"/>
              <a:gd name="connsiteY266" fmla="*/ 1651276 h 1682351"/>
              <a:gd name="connsiteX267" fmla="*/ 525096 w 7868507"/>
              <a:gd name="connsiteY267" fmla="*/ 1653383 h 1682351"/>
              <a:gd name="connsiteX268" fmla="*/ 505689 w 7868507"/>
              <a:gd name="connsiteY268" fmla="*/ 1648471 h 1682351"/>
              <a:gd name="connsiteX269" fmla="*/ 495919 w 7868507"/>
              <a:gd name="connsiteY269" fmla="*/ 1647615 h 1682351"/>
              <a:gd name="connsiteX270" fmla="*/ 478476 w 7868507"/>
              <a:gd name="connsiteY270" fmla="*/ 1644401 h 1682351"/>
              <a:gd name="connsiteX271" fmla="*/ 477049 w 7868507"/>
              <a:gd name="connsiteY271" fmla="*/ 1645767 h 1682351"/>
              <a:gd name="connsiteX272" fmla="*/ 473592 w 7868507"/>
              <a:gd name="connsiteY272" fmla="*/ 1644526 h 1682351"/>
              <a:gd name="connsiteX273" fmla="*/ 471069 w 7868507"/>
              <a:gd name="connsiteY273" fmla="*/ 1646136 h 1682351"/>
              <a:gd name="connsiteX274" fmla="*/ 468193 w 7868507"/>
              <a:gd name="connsiteY274" fmla="*/ 1645716 h 1682351"/>
              <a:gd name="connsiteX275" fmla="*/ 438139 w 7868507"/>
              <a:gd name="connsiteY275" fmla="*/ 1652183 h 1682351"/>
              <a:gd name="connsiteX276" fmla="*/ 431647 w 7868507"/>
              <a:gd name="connsiteY276" fmla="*/ 1650919 h 1682351"/>
              <a:gd name="connsiteX277" fmla="*/ 426745 w 7868507"/>
              <a:gd name="connsiteY277" fmla="*/ 1655727 h 1682351"/>
              <a:gd name="connsiteX278" fmla="*/ 406042 w 7868507"/>
              <a:gd name="connsiteY278" fmla="*/ 1656992 h 1682351"/>
              <a:gd name="connsiteX279" fmla="*/ 398889 w 7868507"/>
              <a:gd name="connsiteY279" fmla="*/ 1653230 h 1682351"/>
              <a:gd name="connsiteX280" fmla="*/ 392275 w 7868507"/>
              <a:gd name="connsiteY280" fmla="*/ 1650533 h 1682351"/>
              <a:gd name="connsiteX281" fmla="*/ 391417 w 7868507"/>
              <a:gd name="connsiteY281" fmla="*/ 1650540 h 1682351"/>
              <a:gd name="connsiteX282" fmla="*/ 382811 w 7868507"/>
              <a:gd name="connsiteY282" fmla="*/ 1650624 h 1682351"/>
              <a:gd name="connsiteX283" fmla="*/ 366800 w 7868507"/>
              <a:gd name="connsiteY283" fmla="*/ 1650779 h 1682351"/>
              <a:gd name="connsiteX284" fmla="*/ 335757 w 7868507"/>
              <a:gd name="connsiteY284" fmla="*/ 1654369 h 1682351"/>
              <a:gd name="connsiteX285" fmla="*/ 265518 w 7868507"/>
              <a:gd name="connsiteY285" fmla="*/ 1637286 h 1682351"/>
              <a:gd name="connsiteX286" fmla="*/ 165785 w 7868507"/>
              <a:gd name="connsiteY286" fmla="*/ 1646368 h 1682351"/>
              <a:gd name="connsiteX287" fmla="*/ 5771 w 7868507"/>
              <a:gd name="connsiteY287" fmla="*/ 1682351 h 1682351"/>
              <a:gd name="connsiteX288" fmla="*/ 0 w 7868507"/>
              <a:gd name="connsiteY288" fmla="*/ 1682121 h 1682351"/>
              <a:gd name="connsiteX289" fmla="*/ 0 w 7868507"/>
              <a:gd name="connsiteY289" fmla="*/ 208540 h 1682351"/>
              <a:gd name="connsiteX290" fmla="*/ 1 w 7868507"/>
              <a:gd name="connsiteY290" fmla="*/ 208540 h 168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7868507" h="1682351">
                <a:moveTo>
                  <a:pt x="0" y="0"/>
                </a:moveTo>
                <a:lnTo>
                  <a:pt x="7868507" y="0"/>
                </a:lnTo>
                <a:lnTo>
                  <a:pt x="7865866" y="1824"/>
                </a:lnTo>
                <a:cubicBezTo>
                  <a:pt x="7856431" y="8442"/>
                  <a:pt x="7838680" y="21037"/>
                  <a:pt x="7837561" y="21679"/>
                </a:cubicBezTo>
                <a:cubicBezTo>
                  <a:pt x="7827334" y="28887"/>
                  <a:pt x="7786488" y="47703"/>
                  <a:pt x="7769454" y="43813"/>
                </a:cubicBezTo>
                <a:cubicBezTo>
                  <a:pt x="7776715" y="51976"/>
                  <a:pt x="7698773" y="52885"/>
                  <a:pt x="7695485" y="61050"/>
                </a:cubicBezTo>
                <a:cubicBezTo>
                  <a:pt x="7694124" y="67654"/>
                  <a:pt x="7669858" y="70842"/>
                  <a:pt x="7662356" y="73131"/>
                </a:cubicBezTo>
                <a:cubicBezTo>
                  <a:pt x="7657288" y="79798"/>
                  <a:pt x="7615644" y="67260"/>
                  <a:pt x="7602203" y="99894"/>
                </a:cubicBezTo>
                <a:cubicBezTo>
                  <a:pt x="7564102" y="102340"/>
                  <a:pt x="7563677" y="146948"/>
                  <a:pt x="7533256" y="141638"/>
                </a:cubicBezTo>
                <a:cubicBezTo>
                  <a:pt x="7525393" y="142116"/>
                  <a:pt x="7522481" y="163449"/>
                  <a:pt x="7516926" y="165418"/>
                </a:cubicBezTo>
                <a:lnTo>
                  <a:pt x="7488994" y="178287"/>
                </a:lnTo>
                <a:lnTo>
                  <a:pt x="7478335" y="185700"/>
                </a:lnTo>
                <a:lnTo>
                  <a:pt x="7458526" y="189157"/>
                </a:lnTo>
                <a:cubicBezTo>
                  <a:pt x="7448729" y="190298"/>
                  <a:pt x="7435680" y="189564"/>
                  <a:pt x="7419554" y="192546"/>
                </a:cubicBezTo>
                <a:cubicBezTo>
                  <a:pt x="7391848" y="201320"/>
                  <a:pt x="7364551" y="190112"/>
                  <a:pt x="7347574" y="213028"/>
                </a:cubicBezTo>
                <a:cubicBezTo>
                  <a:pt x="7289734" y="215419"/>
                  <a:pt x="7263297" y="236052"/>
                  <a:pt x="7205646" y="228570"/>
                </a:cubicBezTo>
                <a:cubicBezTo>
                  <a:pt x="7219384" y="234481"/>
                  <a:pt x="7148985" y="225303"/>
                  <a:pt x="7132082" y="240066"/>
                </a:cubicBezTo>
                <a:cubicBezTo>
                  <a:pt x="7098097" y="244851"/>
                  <a:pt x="7078927" y="243254"/>
                  <a:pt x="7026584" y="249305"/>
                </a:cubicBezTo>
                <a:cubicBezTo>
                  <a:pt x="6982005" y="255885"/>
                  <a:pt x="6975045" y="256084"/>
                  <a:pt x="6949796" y="259619"/>
                </a:cubicBezTo>
                <a:lnTo>
                  <a:pt x="6850243" y="278486"/>
                </a:lnTo>
                <a:lnTo>
                  <a:pt x="6848972" y="279419"/>
                </a:lnTo>
                <a:cubicBezTo>
                  <a:pt x="6842431" y="281915"/>
                  <a:pt x="6837674" y="282132"/>
                  <a:pt x="6833720" y="281340"/>
                </a:cubicBezTo>
                <a:lnTo>
                  <a:pt x="6796601" y="279778"/>
                </a:lnTo>
                <a:lnTo>
                  <a:pt x="6793249" y="281365"/>
                </a:lnTo>
                <a:lnTo>
                  <a:pt x="6761214" y="283216"/>
                </a:lnTo>
                <a:cubicBezTo>
                  <a:pt x="6761188" y="283490"/>
                  <a:pt x="6761163" y="283765"/>
                  <a:pt x="6761137" y="284040"/>
                </a:cubicBezTo>
                <a:cubicBezTo>
                  <a:pt x="6760237" y="285931"/>
                  <a:pt x="6758196" y="287407"/>
                  <a:pt x="6753708" y="288053"/>
                </a:cubicBezTo>
                <a:cubicBezTo>
                  <a:pt x="6765963" y="298767"/>
                  <a:pt x="6752991" y="292938"/>
                  <a:pt x="6738673" y="293899"/>
                </a:cubicBezTo>
                <a:cubicBezTo>
                  <a:pt x="6725584" y="299105"/>
                  <a:pt x="6686848" y="314912"/>
                  <a:pt x="6675177" y="319284"/>
                </a:cubicBezTo>
                <a:lnTo>
                  <a:pt x="6668648" y="320128"/>
                </a:lnTo>
                <a:cubicBezTo>
                  <a:pt x="6668631" y="320193"/>
                  <a:pt x="6668614" y="320260"/>
                  <a:pt x="6668596" y="320325"/>
                </a:cubicBezTo>
                <a:cubicBezTo>
                  <a:pt x="6667339" y="320894"/>
                  <a:pt x="6665255" y="321316"/>
                  <a:pt x="6661861" y="321574"/>
                </a:cubicBezTo>
                <a:lnTo>
                  <a:pt x="6644079" y="323301"/>
                </a:lnTo>
                <a:lnTo>
                  <a:pt x="6640227" y="325063"/>
                </a:lnTo>
                <a:lnTo>
                  <a:pt x="6639422" y="327491"/>
                </a:lnTo>
                <a:lnTo>
                  <a:pt x="6617073" y="336554"/>
                </a:lnTo>
                <a:cubicBezTo>
                  <a:pt x="6605813" y="334764"/>
                  <a:pt x="6572341" y="351494"/>
                  <a:pt x="6565938" y="354459"/>
                </a:cubicBezTo>
                <a:lnTo>
                  <a:pt x="6506395" y="372715"/>
                </a:lnTo>
                <a:cubicBezTo>
                  <a:pt x="6446059" y="407226"/>
                  <a:pt x="6413333" y="405459"/>
                  <a:pt x="6366803" y="421832"/>
                </a:cubicBezTo>
                <a:cubicBezTo>
                  <a:pt x="6324390" y="424230"/>
                  <a:pt x="6284368" y="425700"/>
                  <a:pt x="6245343" y="435559"/>
                </a:cubicBezTo>
                <a:cubicBezTo>
                  <a:pt x="6215336" y="440142"/>
                  <a:pt x="6196358" y="442032"/>
                  <a:pt x="6186762" y="449329"/>
                </a:cubicBezTo>
                <a:lnTo>
                  <a:pt x="6151870" y="456667"/>
                </a:lnTo>
                <a:lnTo>
                  <a:pt x="6094791" y="467108"/>
                </a:lnTo>
                <a:cubicBezTo>
                  <a:pt x="6094657" y="467835"/>
                  <a:pt x="6094521" y="468561"/>
                  <a:pt x="6094387" y="469288"/>
                </a:cubicBezTo>
                <a:lnTo>
                  <a:pt x="6088888" y="472662"/>
                </a:lnTo>
                <a:lnTo>
                  <a:pt x="6079322" y="480342"/>
                </a:lnTo>
                <a:lnTo>
                  <a:pt x="6060058" y="490885"/>
                </a:lnTo>
                <a:lnTo>
                  <a:pt x="6059271" y="490563"/>
                </a:lnTo>
                <a:cubicBezTo>
                  <a:pt x="6057130" y="490070"/>
                  <a:pt x="6054850" y="490140"/>
                  <a:pt x="6052214" y="491388"/>
                </a:cubicBezTo>
                <a:cubicBezTo>
                  <a:pt x="6043152" y="492025"/>
                  <a:pt x="6015622" y="492143"/>
                  <a:pt x="6004898" y="494385"/>
                </a:cubicBezTo>
                <a:cubicBezTo>
                  <a:pt x="5999647" y="497933"/>
                  <a:pt x="5993947" y="501457"/>
                  <a:pt x="5987859" y="504838"/>
                </a:cubicBezTo>
                <a:lnTo>
                  <a:pt x="5984113" y="506697"/>
                </a:lnTo>
                <a:lnTo>
                  <a:pt x="5983909" y="506630"/>
                </a:lnTo>
                <a:cubicBezTo>
                  <a:pt x="5982816" y="506817"/>
                  <a:pt x="5981478" y="507345"/>
                  <a:pt x="5979696" y="508387"/>
                </a:cubicBezTo>
                <a:lnTo>
                  <a:pt x="5931986" y="510495"/>
                </a:lnTo>
                <a:cubicBezTo>
                  <a:pt x="5909485" y="515471"/>
                  <a:pt x="5891640" y="509415"/>
                  <a:pt x="5873354" y="520717"/>
                </a:cubicBezTo>
                <a:cubicBezTo>
                  <a:pt x="5862814" y="523027"/>
                  <a:pt x="5852640" y="524240"/>
                  <a:pt x="5843006" y="525739"/>
                </a:cubicBezTo>
                <a:lnTo>
                  <a:pt x="5825737" y="530029"/>
                </a:lnTo>
                <a:lnTo>
                  <a:pt x="5812271" y="536366"/>
                </a:lnTo>
                <a:cubicBezTo>
                  <a:pt x="5756812" y="585055"/>
                  <a:pt x="5726733" y="582561"/>
                  <a:pt x="5683965" y="605660"/>
                </a:cubicBezTo>
                <a:cubicBezTo>
                  <a:pt x="5644981" y="609044"/>
                  <a:pt x="5608194" y="611118"/>
                  <a:pt x="5572324" y="625027"/>
                </a:cubicBezTo>
                <a:lnTo>
                  <a:pt x="5556903" y="628786"/>
                </a:lnTo>
                <a:lnTo>
                  <a:pt x="5553544" y="627847"/>
                </a:lnTo>
                <a:lnTo>
                  <a:pt x="5526889" y="632098"/>
                </a:lnTo>
                <a:lnTo>
                  <a:pt x="5521078" y="637584"/>
                </a:lnTo>
                <a:lnTo>
                  <a:pt x="5512534" y="637267"/>
                </a:lnTo>
                <a:cubicBezTo>
                  <a:pt x="5504747" y="639009"/>
                  <a:pt x="5481345" y="646244"/>
                  <a:pt x="5474353" y="648039"/>
                </a:cubicBezTo>
                <a:lnTo>
                  <a:pt x="5470584" y="648039"/>
                </a:lnTo>
                <a:lnTo>
                  <a:pt x="5467496" y="650003"/>
                </a:lnTo>
                <a:lnTo>
                  <a:pt x="5462885" y="649269"/>
                </a:lnTo>
                <a:lnTo>
                  <a:pt x="5461190" y="650833"/>
                </a:lnTo>
                <a:lnTo>
                  <a:pt x="5438256" y="650162"/>
                </a:lnTo>
                <a:lnTo>
                  <a:pt x="5425515" y="650724"/>
                </a:lnTo>
                <a:lnTo>
                  <a:pt x="5399851" y="648648"/>
                </a:lnTo>
                <a:lnTo>
                  <a:pt x="5395578" y="651245"/>
                </a:lnTo>
                <a:lnTo>
                  <a:pt x="5357693" y="652764"/>
                </a:lnTo>
                <a:cubicBezTo>
                  <a:pt x="5357603" y="653244"/>
                  <a:pt x="5357512" y="653723"/>
                  <a:pt x="5357422" y="654203"/>
                </a:cubicBezTo>
                <a:lnTo>
                  <a:pt x="5347920" y="660769"/>
                </a:lnTo>
                <a:lnTo>
                  <a:pt x="5344829" y="661019"/>
                </a:lnTo>
                <a:cubicBezTo>
                  <a:pt x="5307153" y="665059"/>
                  <a:pt x="5332651" y="677514"/>
                  <a:pt x="5285263" y="671313"/>
                </a:cubicBezTo>
                <a:cubicBezTo>
                  <a:pt x="5280405" y="677746"/>
                  <a:pt x="5274454" y="678943"/>
                  <a:pt x="5264305" y="677803"/>
                </a:cubicBezTo>
                <a:cubicBezTo>
                  <a:pt x="5246014" y="680189"/>
                  <a:pt x="5247969" y="694161"/>
                  <a:pt x="5229182" y="688503"/>
                </a:cubicBezTo>
                <a:cubicBezTo>
                  <a:pt x="5232786" y="695611"/>
                  <a:pt x="5194630" y="696876"/>
                  <a:pt x="5203382" y="703484"/>
                </a:cubicBezTo>
                <a:cubicBezTo>
                  <a:pt x="5191747" y="712293"/>
                  <a:pt x="5185418" y="701775"/>
                  <a:pt x="5173833" y="709660"/>
                </a:cubicBezTo>
                <a:cubicBezTo>
                  <a:pt x="5160556" y="713156"/>
                  <a:pt x="5181164" y="700314"/>
                  <a:pt x="5166382" y="702062"/>
                </a:cubicBezTo>
                <a:cubicBezTo>
                  <a:pt x="5152981" y="704685"/>
                  <a:pt x="5149341" y="697471"/>
                  <a:pt x="5142858" y="702153"/>
                </a:cubicBezTo>
                <a:cubicBezTo>
                  <a:pt x="5140697" y="703712"/>
                  <a:pt x="5138223" y="706594"/>
                  <a:pt x="5134964" y="711602"/>
                </a:cubicBezTo>
                <a:cubicBezTo>
                  <a:pt x="5116062" y="710281"/>
                  <a:pt x="5112766" y="718879"/>
                  <a:pt x="5087368" y="727066"/>
                </a:cubicBezTo>
                <a:cubicBezTo>
                  <a:pt x="5076462" y="724359"/>
                  <a:pt x="5067967" y="727957"/>
                  <a:pt x="5059763" y="733651"/>
                </a:cubicBezTo>
                <a:cubicBezTo>
                  <a:pt x="5047285" y="735133"/>
                  <a:pt x="5035444" y="738447"/>
                  <a:pt x="5023240" y="742299"/>
                </a:cubicBezTo>
                <a:lnTo>
                  <a:pt x="5007406" y="747156"/>
                </a:lnTo>
                <a:lnTo>
                  <a:pt x="4995851" y="746560"/>
                </a:lnTo>
                <a:cubicBezTo>
                  <a:pt x="4991224" y="747463"/>
                  <a:pt x="4986919" y="747840"/>
                  <a:pt x="4983107" y="748274"/>
                </a:cubicBezTo>
                <a:lnTo>
                  <a:pt x="4973068" y="750600"/>
                </a:lnTo>
                <a:lnTo>
                  <a:pt x="4967642" y="756164"/>
                </a:lnTo>
                <a:lnTo>
                  <a:pt x="4958938" y="756308"/>
                </a:lnTo>
                <a:lnTo>
                  <a:pt x="4949594" y="761504"/>
                </a:lnTo>
                <a:lnTo>
                  <a:pt x="4947761" y="759559"/>
                </a:lnTo>
                <a:lnTo>
                  <a:pt x="4939683" y="757589"/>
                </a:lnTo>
                <a:lnTo>
                  <a:pt x="4905733" y="776774"/>
                </a:lnTo>
                <a:cubicBezTo>
                  <a:pt x="4896707" y="781329"/>
                  <a:pt x="4889057" y="783325"/>
                  <a:pt x="4885524" y="784914"/>
                </a:cubicBezTo>
                <a:lnTo>
                  <a:pt x="4884537" y="786309"/>
                </a:lnTo>
                <a:lnTo>
                  <a:pt x="4863207" y="792997"/>
                </a:lnTo>
                <a:lnTo>
                  <a:pt x="4857388" y="798678"/>
                </a:lnTo>
                <a:cubicBezTo>
                  <a:pt x="4843193" y="806581"/>
                  <a:pt x="4824167" y="805577"/>
                  <a:pt x="4816499" y="818246"/>
                </a:cubicBezTo>
                <a:cubicBezTo>
                  <a:pt x="4812647" y="821244"/>
                  <a:pt x="4808821" y="822962"/>
                  <a:pt x="4805033" y="823877"/>
                </a:cubicBezTo>
                <a:lnTo>
                  <a:pt x="4794341" y="824641"/>
                </a:lnTo>
                <a:lnTo>
                  <a:pt x="4791139" y="821265"/>
                </a:lnTo>
                <a:lnTo>
                  <a:pt x="4784697" y="823709"/>
                </a:lnTo>
                <a:lnTo>
                  <a:pt x="4782810" y="823507"/>
                </a:lnTo>
                <a:cubicBezTo>
                  <a:pt x="4779205" y="823102"/>
                  <a:pt x="4775651" y="822843"/>
                  <a:pt x="4772164" y="823203"/>
                </a:cubicBezTo>
                <a:cubicBezTo>
                  <a:pt x="4777656" y="842476"/>
                  <a:pt x="4743396" y="829438"/>
                  <a:pt x="4753756" y="843711"/>
                </a:cubicBezTo>
                <a:cubicBezTo>
                  <a:pt x="4735544" y="849041"/>
                  <a:pt x="4750178" y="861228"/>
                  <a:pt x="4727551" y="851537"/>
                </a:cubicBezTo>
                <a:cubicBezTo>
                  <a:pt x="4699946" y="874427"/>
                  <a:pt x="4652821" y="902023"/>
                  <a:pt x="4631760" y="932126"/>
                </a:cubicBezTo>
                <a:cubicBezTo>
                  <a:pt x="4606537" y="943038"/>
                  <a:pt x="4602512" y="938987"/>
                  <a:pt x="4584082" y="949940"/>
                </a:cubicBezTo>
                <a:cubicBezTo>
                  <a:pt x="4584818" y="973908"/>
                  <a:pt x="4539784" y="951314"/>
                  <a:pt x="4523312" y="974005"/>
                </a:cubicBezTo>
                <a:lnTo>
                  <a:pt x="4463504" y="996548"/>
                </a:lnTo>
                <a:lnTo>
                  <a:pt x="4452680" y="1008042"/>
                </a:lnTo>
                <a:lnTo>
                  <a:pt x="4445284" y="1009976"/>
                </a:lnTo>
                <a:lnTo>
                  <a:pt x="4407084" y="1025274"/>
                </a:lnTo>
                <a:lnTo>
                  <a:pt x="4398766" y="1022420"/>
                </a:lnTo>
                <a:lnTo>
                  <a:pt x="4397057" y="1020283"/>
                </a:lnTo>
                <a:lnTo>
                  <a:pt x="4386552" y="1024409"/>
                </a:lnTo>
                <a:lnTo>
                  <a:pt x="4377324" y="1023587"/>
                </a:lnTo>
                <a:lnTo>
                  <a:pt x="4370923" y="1028513"/>
                </a:lnTo>
                <a:lnTo>
                  <a:pt x="4360023" y="1029711"/>
                </a:lnTo>
                <a:cubicBezTo>
                  <a:pt x="4355937" y="1029719"/>
                  <a:pt x="4351336" y="1029614"/>
                  <a:pt x="4346335" y="1029999"/>
                </a:cubicBezTo>
                <a:lnTo>
                  <a:pt x="4334175" y="1028124"/>
                </a:lnTo>
                <a:lnTo>
                  <a:pt x="4316842" y="1031192"/>
                </a:lnTo>
                <a:cubicBezTo>
                  <a:pt x="4303471" y="1033665"/>
                  <a:pt x="4290547" y="1035645"/>
                  <a:pt x="4277163" y="1035732"/>
                </a:cubicBezTo>
                <a:cubicBezTo>
                  <a:pt x="4267809" y="1040481"/>
                  <a:pt x="4258392" y="1043112"/>
                  <a:pt x="4247171" y="1039212"/>
                </a:cubicBezTo>
                <a:cubicBezTo>
                  <a:pt x="4219321" y="1044529"/>
                  <a:pt x="4214817" y="1052707"/>
                  <a:pt x="4194968" y="1049296"/>
                </a:cubicBezTo>
                <a:cubicBezTo>
                  <a:pt x="4190926" y="1053911"/>
                  <a:pt x="4187967" y="1056500"/>
                  <a:pt x="4185496" y="1057811"/>
                </a:cubicBezTo>
                <a:cubicBezTo>
                  <a:pt x="4178081" y="1061743"/>
                  <a:pt x="4175081" y="1054170"/>
                  <a:pt x="4160588" y="1055289"/>
                </a:cubicBezTo>
                <a:cubicBezTo>
                  <a:pt x="4144737" y="1055386"/>
                  <a:pt x="4168066" y="1044910"/>
                  <a:pt x="4153601" y="1046911"/>
                </a:cubicBezTo>
                <a:cubicBezTo>
                  <a:pt x="4140408" y="1053461"/>
                  <a:pt x="4134952" y="1042305"/>
                  <a:pt x="4121597" y="1049768"/>
                </a:cubicBezTo>
                <a:cubicBezTo>
                  <a:pt x="4130078" y="1057306"/>
                  <a:pt x="4089547" y="1054328"/>
                  <a:pt x="4092519" y="1061793"/>
                </a:cubicBezTo>
                <a:cubicBezTo>
                  <a:pt x="4073305" y="1054083"/>
                  <a:pt x="4073723" y="1068186"/>
                  <a:pt x="4054082" y="1068526"/>
                </a:cubicBezTo>
                <a:cubicBezTo>
                  <a:pt x="4043475" y="1066267"/>
                  <a:pt x="4037035" y="1066795"/>
                  <a:pt x="4031133" y="1072650"/>
                </a:cubicBezTo>
                <a:cubicBezTo>
                  <a:pt x="3981712" y="1061225"/>
                  <a:pt x="4007226" y="1076435"/>
                  <a:pt x="3966873" y="1076267"/>
                </a:cubicBezTo>
                <a:lnTo>
                  <a:pt x="3963573" y="1076172"/>
                </a:lnTo>
                <a:lnTo>
                  <a:pt x="3952740" y="1081643"/>
                </a:lnTo>
                <a:cubicBezTo>
                  <a:pt x="3952588" y="1082109"/>
                  <a:pt x="3952435" y="1082575"/>
                  <a:pt x="3952284" y="1083043"/>
                </a:cubicBezTo>
                <a:lnTo>
                  <a:pt x="3912008" y="1080346"/>
                </a:lnTo>
                <a:lnTo>
                  <a:pt x="3907178" y="1082452"/>
                </a:lnTo>
                <a:lnTo>
                  <a:pt x="3880262" y="1077541"/>
                </a:lnTo>
                <a:lnTo>
                  <a:pt x="3866711" y="1076684"/>
                </a:lnTo>
                <a:lnTo>
                  <a:pt x="3842517" y="1073470"/>
                </a:lnTo>
                <a:lnTo>
                  <a:pt x="3840538" y="1074837"/>
                </a:lnTo>
                <a:lnTo>
                  <a:pt x="3835745" y="1073596"/>
                </a:lnTo>
                <a:lnTo>
                  <a:pt x="3832245" y="1075205"/>
                </a:lnTo>
                <a:lnTo>
                  <a:pt x="3828256" y="1074786"/>
                </a:lnTo>
                <a:cubicBezTo>
                  <a:pt x="3820644" y="1075794"/>
                  <a:pt x="3795021" y="1080386"/>
                  <a:pt x="3786574" y="1081253"/>
                </a:cubicBezTo>
                <a:lnTo>
                  <a:pt x="3777568" y="1079989"/>
                </a:lnTo>
                <a:lnTo>
                  <a:pt x="3770769" y="1084796"/>
                </a:lnTo>
                <a:lnTo>
                  <a:pt x="3742056" y="1086062"/>
                </a:lnTo>
                <a:lnTo>
                  <a:pt x="3732135" y="1082300"/>
                </a:lnTo>
                <a:lnTo>
                  <a:pt x="3722961" y="1079602"/>
                </a:lnTo>
                <a:lnTo>
                  <a:pt x="3721773" y="1079610"/>
                </a:lnTo>
                <a:lnTo>
                  <a:pt x="3709837" y="1079694"/>
                </a:lnTo>
                <a:lnTo>
                  <a:pt x="3687629" y="1079849"/>
                </a:lnTo>
                <a:cubicBezTo>
                  <a:pt x="3673456" y="1080105"/>
                  <a:pt x="3659080" y="1080912"/>
                  <a:pt x="3644574" y="1083439"/>
                </a:cubicBezTo>
                <a:cubicBezTo>
                  <a:pt x="3589095" y="1070946"/>
                  <a:pt x="3593887" y="1069803"/>
                  <a:pt x="3547156" y="1066356"/>
                </a:cubicBezTo>
                <a:cubicBezTo>
                  <a:pt x="3524419" y="1052844"/>
                  <a:pt x="3435948" y="1076852"/>
                  <a:pt x="3408831" y="1075438"/>
                </a:cubicBezTo>
                <a:cubicBezTo>
                  <a:pt x="3341934" y="1084022"/>
                  <a:pt x="3199862" y="1123979"/>
                  <a:pt x="3114039" y="1109327"/>
                </a:cubicBezTo>
                <a:cubicBezTo>
                  <a:pt x="3092859" y="1111484"/>
                  <a:pt x="3063890" y="1116528"/>
                  <a:pt x="3051319" y="1116688"/>
                </a:cubicBezTo>
                <a:lnTo>
                  <a:pt x="3010058" y="1118821"/>
                </a:lnTo>
                <a:lnTo>
                  <a:pt x="2941155" y="1141827"/>
                </a:lnTo>
                <a:cubicBezTo>
                  <a:pt x="2906040" y="1127149"/>
                  <a:pt x="2906331" y="1144134"/>
                  <a:pt x="2862733" y="1149849"/>
                </a:cubicBezTo>
                <a:cubicBezTo>
                  <a:pt x="2846732" y="1145242"/>
                  <a:pt x="2772044" y="1145386"/>
                  <a:pt x="2762853" y="1155888"/>
                </a:cubicBezTo>
                <a:cubicBezTo>
                  <a:pt x="2752600" y="1158438"/>
                  <a:pt x="2740554" y="1155224"/>
                  <a:pt x="2735957" y="1166296"/>
                </a:cubicBezTo>
                <a:cubicBezTo>
                  <a:pt x="2728293" y="1179691"/>
                  <a:pt x="2692123" y="1160594"/>
                  <a:pt x="2697453" y="1175920"/>
                </a:cubicBezTo>
                <a:cubicBezTo>
                  <a:pt x="2671775" y="1162864"/>
                  <a:pt x="2651911" y="1191050"/>
                  <a:pt x="2630587" y="1198561"/>
                </a:cubicBezTo>
                <a:cubicBezTo>
                  <a:pt x="2610325" y="1198229"/>
                  <a:pt x="2600793" y="1205603"/>
                  <a:pt x="2554087" y="1210615"/>
                </a:cubicBezTo>
                <a:cubicBezTo>
                  <a:pt x="2531792" y="1195398"/>
                  <a:pt x="2507411" y="1222739"/>
                  <a:pt x="2466063" y="1202949"/>
                </a:cubicBezTo>
                <a:cubicBezTo>
                  <a:pt x="2464801" y="1205165"/>
                  <a:pt x="2452486" y="1203160"/>
                  <a:pt x="2417946" y="1202719"/>
                </a:cubicBezTo>
                <a:cubicBezTo>
                  <a:pt x="2383405" y="1202277"/>
                  <a:pt x="2310873" y="1202063"/>
                  <a:pt x="2258819" y="1200304"/>
                </a:cubicBezTo>
                <a:cubicBezTo>
                  <a:pt x="2199732" y="1200698"/>
                  <a:pt x="2226373" y="1222055"/>
                  <a:pt x="2148771" y="1198564"/>
                </a:cubicBezTo>
                <a:cubicBezTo>
                  <a:pt x="2142871" y="1211179"/>
                  <a:pt x="2133698" y="1212428"/>
                  <a:pt x="2117137" y="1207800"/>
                </a:cubicBezTo>
                <a:cubicBezTo>
                  <a:pt x="2088573" y="1208890"/>
                  <a:pt x="2095766" y="1239016"/>
                  <a:pt x="2064067" y="1222897"/>
                </a:cubicBezTo>
                <a:cubicBezTo>
                  <a:pt x="2043442" y="1230104"/>
                  <a:pt x="2024354" y="1222318"/>
                  <a:pt x="2011154" y="1227589"/>
                </a:cubicBezTo>
                <a:lnTo>
                  <a:pt x="1967562" y="1238053"/>
                </a:lnTo>
                <a:cubicBezTo>
                  <a:pt x="1943445" y="1241153"/>
                  <a:pt x="1936681" y="1218694"/>
                  <a:pt x="1925305" y="1239652"/>
                </a:cubicBezTo>
                <a:lnTo>
                  <a:pt x="1903633" y="1234971"/>
                </a:lnTo>
                <a:lnTo>
                  <a:pt x="1878608" y="1229903"/>
                </a:lnTo>
                <a:cubicBezTo>
                  <a:pt x="1865432" y="1226444"/>
                  <a:pt x="1871623" y="1230353"/>
                  <a:pt x="1843617" y="1224887"/>
                </a:cubicBezTo>
                <a:cubicBezTo>
                  <a:pt x="1825673" y="1239930"/>
                  <a:pt x="1796410" y="1228866"/>
                  <a:pt x="1749265" y="1228560"/>
                </a:cubicBezTo>
                <a:lnTo>
                  <a:pt x="1650050" y="1231064"/>
                </a:lnTo>
                <a:lnTo>
                  <a:pt x="1625906" y="1240466"/>
                </a:lnTo>
                <a:cubicBezTo>
                  <a:pt x="1625817" y="1241492"/>
                  <a:pt x="1625727" y="1242517"/>
                  <a:pt x="1625638" y="1243542"/>
                </a:cubicBezTo>
                <a:lnTo>
                  <a:pt x="1621994" y="1248302"/>
                </a:lnTo>
                <a:lnTo>
                  <a:pt x="1615654" y="1259137"/>
                </a:lnTo>
                <a:lnTo>
                  <a:pt x="1602888" y="1274010"/>
                </a:lnTo>
                <a:lnTo>
                  <a:pt x="1602366" y="1273557"/>
                </a:lnTo>
                <a:cubicBezTo>
                  <a:pt x="1600947" y="1272861"/>
                  <a:pt x="1599436" y="1272961"/>
                  <a:pt x="1597689" y="1274721"/>
                </a:cubicBezTo>
                <a:cubicBezTo>
                  <a:pt x="1591684" y="1275620"/>
                  <a:pt x="1573440" y="1275786"/>
                  <a:pt x="1566332" y="1278948"/>
                </a:cubicBezTo>
                <a:cubicBezTo>
                  <a:pt x="1562852" y="1283954"/>
                  <a:pt x="1559075" y="1288927"/>
                  <a:pt x="1555040" y="1293696"/>
                </a:cubicBezTo>
                <a:lnTo>
                  <a:pt x="1552558" y="1296317"/>
                </a:lnTo>
                <a:lnTo>
                  <a:pt x="1552423" y="1296224"/>
                </a:lnTo>
                <a:cubicBezTo>
                  <a:pt x="1551698" y="1296488"/>
                  <a:pt x="1550811" y="1297233"/>
                  <a:pt x="1549631" y="1298702"/>
                </a:cubicBezTo>
                <a:lnTo>
                  <a:pt x="1518013" y="1301677"/>
                </a:lnTo>
                <a:cubicBezTo>
                  <a:pt x="1503101" y="1308697"/>
                  <a:pt x="1491274" y="1300153"/>
                  <a:pt x="1479156" y="1316098"/>
                </a:cubicBezTo>
                <a:cubicBezTo>
                  <a:pt x="1465186" y="1322615"/>
                  <a:pt x="1452185" y="1322947"/>
                  <a:pt x="1441079" y="1332684"/>
                </a:cubicBezTo>
                <a:cubicBezTo>
                  <a:pt x="1435555" y="1330684"/>
                  <a:pt x="1430746" y="1331145"/>
                  <a:pt x="1427483" y="1339810"/>
                </a:cubicBezTo>
                <a:cubicBezTo>
                  <a:pt x="1414128" y="1344023"/>
                  <a:pt x="1409403" y="1336269"/>
                  <a:pt x="1402408" y="1347572"/>
                </a:cubicBezTo>
                <a:cubicBezTo>
                  <a:pt x="1392551" y="1336117"/>
                  <a:pt x="1393098" y="1342070"/>
                  <a:pt x="1390401" y="1348064"/>
                </a:cubicBezTo>
                <a:lnTo>
                  <a:pt x="1389965" y="1348612"/>
                </a:lnTo>
                <a:lnTo>
                  <a:pt x="1388601" y="1346953"/>
                </a:lnTo>
                <a:lnTo>
                  <a:pt x="1380844" y="1350384"/>
                </a:lnTo>
                <a:lnTo>
                  <a:pt x="1378861" y="1352221"/>
                </a:lnTo>
                <a:cubicBezTo>
                  <a:pt x="1377460" y="1353281"/>
                  <a:pt x="1376483" y="1353720"/>
                  <a:pt x="1375758" y="1353731"/>
                </a:cubicBezTo>
                <a:lnTo>
                  <a:pt x="1375650" y="1353592"/>
                </a:lnTo>
                <a:lnTo>
                  <a:pt x="1372804" y="1355351"/>
                </a:lnTo>
                <a:cubicBezTo>
                  <a:pt x="1368066" y="1358724"/>
                  <a:pt x="1363523" y="1362386"/>
                  <a:pt x="1359249" y="1366189"/>
                </a:cubicBezTo>
                <a:cubicBezTo>
                  <a:pt x="1355111" y="1360199"/>
                  <a:pt x="1345759" y="1369902"/>
                  <a:pt x="1340780" y="1366894"/>
                </a:cubicBezTo>
                <a:lnTo>
                  <a:pt x="1337816" y="1359128"/>
                </a:lnTo>
                <a:lnTo>
                  <a:pt x="1335560" y="1360910"/>
                </a:lnTo>
                <a:lnTo>
                  <a:pt x="1331292" y="1365723"/>
                </a:lnTo>
                <a:cubicBezTo>
                  <a:pt x="1330626" y="1366376"/>
                  <a:pt x="1330143" y="1366473"/>
                  <a:pt x="1329826" y="1365581"/>
                </a:cubicBezTo>
                <a:cubicBezTo>
                  <a:pt x="1327198" y="1366438"/>
                  <a:pt x="1318609" y="1370320"/>
                  <a:pt x="1315524" y="1370869"/>
                </a:cubicBezTo>
                <a:lnTo>
                  <a:pt x="1311310" y="1368878"/>
                </a:lnTo>
                <a:lnTo>
                  <a:pt x="1309448" y="1368851"/>
                </a:lnTo>
                <a:lnTo>
                  <a:pt x="1301298" y="1377498"/>
                </a:lnTo>
                <a:lnTo>
                  <a:pt x="1296925" y="1380996"/>
                </a:lnTo>
                <a:lnTo>
                  <a:pt x="1269267" y="1411589"/>
                </a:lnTo>
                <a:lnTo>
                  <a:pt x="1221707" y="1427353"/>
                </a:lnTo>
                <a:cubicBezTo>
                  <a:pt x="1207203" y="1448075"/>
                  <a:pt x="1174765" y="1420621"/>
                  <a:pt x="1173283" y="1444522"/>
                </a:cubicBezTo>
                <a:cubicBezTo>
                  <a:pt x="1158285" y="1453361"/>
                  <a:pt x="1155560" y="1448889"/>
                  <a:pt x="1135382" y="1456933"/>
                </a:cubicBezTo>
                <a:cubicBezTo>
                  <a:pt x="1116745" y="1484511"/>
                  <a:pt x="1078431" y="1506705"/>
                  <a:pt x="1055416" y="1526389"/>
                </a:cubicBezTo>
                <a:cubicBezTo>
                  <a:pt x="1038974" y="1514246"/>
                  <a:pt x="1049103" y="1527982"/>
                  <a:pt x="1034752" y="1531257"/>
                </a:cubicBezTo>
                <a:cubicBezTo>
                  <a:pt x="1041441" y="1546591"/>
                  <a:pt x="1016408" y="1529831"/>
                  <a:pt x="1018956" y="1549595"/>
                </a:cubicBezTo>
                <a:cubicBezTo>
                  <a:pt x="1016264" y="1549565"/>
                  <a:pt x="1013575" y="1548913"/>
                  <a:pt x="1010858" y="1548110"/>
                </a:cubicBezTo>
                <a:lnTo>
                  <a:pt x="1009435" y="1547700"/>
                </a:lnTo>
                <a:lnTo>
                  <a:pt x="1004312" y="1549413"/>
                </a:lnTo>
                <a:lnTo>
                  <a:pt x="1002155" y="1545703"/>
                </a:lnTo>
                <a:lnTo>
                  <a:pt x="993932" y="1545275"/>
                </a:lnTo>
                <a:cubicBezTo>
                  <a:pt x="990963" y="1545764"/>
                  <a:pt x="987897" y="1547047"/>
                  <a:pt x="984702" y="1549599"/>
                </a:cubicBezTo>
                <a:cubicBezTo>
                  <a:pt x="977771" y="1561338"/>
                  <a:pt x="963339" y="1558228"/>
                  <a:pt x="951832" y="1564506"/>
                </a:cubicBezTo>
                <a:lnTo>
                  <a:pt x="946909" y="1569506"/>
                </a:lnTo>
                <a:lnTo>
                  <a:pt x="930061" y="1573784"/>
                </a:lnTo>
                <a:lnTo>
                  <a:pt x="929189" y="1575061"/>
                </a:lnTo>
                <a:cubicBezTo>
                  <a:pt x="926358" y="1576248"/>
                  <a:pt x="920350" y="1577383"/>
                  <a:pt x="913074" y="1580907"/>
                </a:cubicBezTo>
                <a:lnTo>
                  <a:pt x="885532" y="1596205"/>
                </a:lnTo>
                <a:lnTo>
                  <a:pt x="879535" y="1593350"/>
                </a:lnTo>
                <a:lnTo>
                  <a:pt x="878302" y="1591213"/>
                </a:lnTo>
                <a:lnTo>
                  <a:pt x="870728" y="1595340"/>
                </a:lnTo>
                <a:lnTo>
                  <a:pt x="864075" y="1594517"/>
                </a:lnTo>
                <a:lnTo>
                  <a:pt x="859460" y="1599444"/>
                </a:lnTo>
                <a:lnTo>
                  <a:pt x="851601" y="1600641"/>
                </a:lnTo>
                <a:cubicBezTo>
                  <a:pt x="848654" y="1600649"/>
                  <a:pt x="845337" y="1600545"/>
                  <a:pt x="841730" y="1600929"/>
                </a:cubicBezTo>
                <a:lnTo>
                  <a:pt x="832963" y="1599055"/>
                </a:lnTo>
                <a:lnTo>
                  <a:pt x="820466" y="1602123"/>
                </a:lnTo>
                <a:cubicBezTo>
                  <a:pt x="810825" y="1604596"/>
                  <a:pt x="801507" y="1606575"/>
                  <a:pt x="791859" y="1606663"/>
                </a:cubicBezTo>
                <a:cubicBezTo>
                  <a:pt x="785113" y="1611411"/>
                  <a:pt x="778324" y="1614043"/>
                  <a:pt x="770233" y="1610142"/>
                </a:cubicBezTo>
                <a:cubicBezTo>
                  <a:pt x="750154" y="1615459"/>
                  <a:pt x="746906" y="1623638"/>
                  <a:pt x="732594" y="1620226"/>
                </a:cubicBezTo>
                <a:cubicBezTo>
                  <a:pt x="729681" y="1624842"/>
                  <a:pt x="727547" y="1627431"/>
                  <a:pt x="725765" y="1628741"/>
                </a:cubicBezTo>
                <a:cubicBezTo>
                  <a:pt x="720419" y="1632674"/>
                  <a:pt x="718256" y="1625100"/>
                  <a:pt x="707807" y="1626219"/>
                </a:cubicBezTo>
                <a:cubicBezTo>
                  <a:pt x="696378" y="1626316"/>
                  <a:pt x="713198" y="1615841"/>
                  <a:pt x="702769" y="1617842"/>
                </a:cubicBezTo>
                <a:cubicBezTo>
                  <a:pt x="693256" y="1624391"/>
                  <a:pt x="689323" y="1613235"/>
                  <a:pt x="679694" y="1620699"/>
                </a:cubicBezTo>
                <a:cubicBezTo>
                  <a:pt x="685809" y="1628237"/>
                  <a:pt x="656585" y="1625258"/>
                  <a:pt x="658729" y="1632723"/>
                </a:cubicBezTo>
                <a:cubicBezTo>
                  <a:pt x="644875" y="1625014"/>
                  <a:pt x="645176" y="1639116"/>
                  <a:pt x="631015" y="1639457"/>
                </a:cubicBezTo>
                <a:cubicBezTo>
                  <a:pt x="623368" y="1637197"/>
                  <a:pt x="618725" y="1637726"/>
                  <a:pt x="614469" y="1643580"/>
                </a:cubicBezTo>
                <a:cubicBezTo>
                  <a:pt x="578836" y="1632156"/>
                  <a:pt x="597232" y="1647365"/>
                  <a:pt x="568137" y="1647197"/>
                </a:cubicBezTo>
                <a:lnTo>
                  <a:pt x="565757" y="1647102"/>
                </a:lnTo>
                <a:lnTo>
                  <a:pt x="557947" y="1652573"/>
                </a:lnTo>
                <a:cubicBezTo>
                  <a:pt x="557837" y="1653040"/>
                  <a:pt x="557727" y="1653506"/>
                  <a:pt x="557617" y="1653973"/>
                </a:cubicBezTo>
                <a:lnTo>
                  <a:pt x="528578" y="1651276"/>
                </a:lnTo>
                <a:lnTo>
                  <a:pt x="525096" y="1653383"/>
                </a:lnTo>
                <a:lnTo>
                  <a:pt x="505689" y="1648471"/>
                </a:lnTo>
                <a:lnTo>
                  <a:pt x="495919" y="1647615"/>
                </a:lnTo>
                <a:lnTo>
                  <a:pt x="478476" y="1644401"/>
                </a:lnTo>
                <a:lnTo>
                  <a:pt x="477049" y="1645767"/>
                </a:lnTo>
                <a:lnTo>
                  <a:pt x="473592" y="1644526"/>
                </a:lnTo>
                <a:lnTo>
                  <a:pt x="471069" y="1646136"/>
                </a:lnTo>
                <a:lnTo>
                  <a:pt x="468193" y="1645716"/>
                </a:lnTo>
                <a:cubicBezTo>
                  <a:pt x="462704" y="1646724"/>
                  <a:pt x="444230" y="1651316"/>
                  <a:pt x="438139" y="1652183"/>
                </a:cubicBezTo>
                <a:lnTo>
                  <a:pt x="431647" y="1650919"/>
                </a:lnTo>
                <a:lnTo>
                  <a:pt x="426745" y="1655727"/>
                </a:lnTo>
                <a:lnTo>
                  <a:pt x="406042" y="1656992"/>
                </a:lnTo>
                <a:lnTo>
                  <a:pt x="398889" y="1653230"/>
                </a:lnTo>
                <a:lnTo>
                  <a:pt x="392275" y="1650533"/>
                </a:lnTo>
                <a:lnTo>
                  <a:pt x="391417" y="1650540"/>
                </a:lnTo>
                <a:lnTo>
                  <a:pt x="382811" y="1650624"/>
                </a:lnTo>
                <a:lnTo>
                  <a:pt x="366800" y="1650779"/>
                </a:lnTo>
                <a:cubicBezTo>
                  <a:pt x="356581" y="1651035"/>
                  <a:pt x="346216" y="1651842"/>
                  <a:pt x="335757" y="1654369"/>
                </a:cubicBezTo>
                <a:cubicBezTo>
                  <a:pt x="295757" y="1641876"/>
                  <a:pt x="299211" y="1640734"/>
                  <a:pt x="265518" y="1637286"/>
                </a:cubicBezTo>
                <a:cubicBezTo>
                  <a:pt x="249125" y="1623774"/>
                  <a:pt x="185336" y="1647782"/>
                  <a:pt x="165785" y="1646368"/>
                </a:cubicBezTo>
                <a:cubicBezTo>
                  <a:pt x="129610" y="1652806"/>
                  <a:pt x="62947" y="1676892"/>
                  <a:pt x="5771" y="1682351"/>
                </a:cubicBezTo>
                <a:lnTo>
                  <a:pt x="0" y="1682121"/>
                </a:lnTo>
                <a:lnTo>
                  <a:pt x="0" y="208540"/>
                </a:lnTo>
                <a:lnTo>
                  <a:pt x="1" y="20854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35EC27-6105-B61F-452D-3E40709FD5ED}"/>
              </a:ext>
            </a:extLst>
          </p:cNvPr>
          <p:cNvSpPr>
            <a:spLocks noGrp="1"/>
          </p:cNvSpPr>
          <p:nvPr>
            <p:ph type="title"/>
          </p:nvPr>
        </p:nvSpPr>
        <p:spPr>
          <a:xfrm>
            <a:off x="5215855" y="609600"/>
            <a:ext cx="5982131" cy="1330839"/>
          </a:xfrm>
        </p:spPr>
        <p:txBody>
          <a:bodyPr>
            <a:normAutofit/>
          </a:bodyPr>
          <a:lstStyle/>
          <a:p>
            <a:r>
              <a:rPr lang="en-US">
                <a:ea typeface="Calibri Light"/>
                <a:cs typeface="Calibri Light"/>
              </a:rPr>
              <a:t>Problem Statement </a:t>
            </a:r>
            <a:endParaRPr lang="en-US"/>
          </a:p>
        </p:txBody>
      </p:sp>
      <p:sp>
        <p:nvSpPr>
          <p:cNvPr id="21" name="Freeform: Shape 20">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63313B7-3007-48A7-BE97-9A74C1121E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3" y="792481"/>
            <a:ext cx="4067694" cy="531020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5">
            <a:extLst>
              <a:ext uri="{FF2B5EF4-FFF2-40B4-BE49-F238E27FC236}">
                <a16:creationId xmlns:a16="http://schemas.microsoft.com/office/drawing/2014/main" id="{982AA486-0E51-BCDE-E255-1CE489D5D829}"/>
              </a:ext>
            </a:extLst>
          </p:cNvPr>
          <p:cNvPicPr>
            <a:picLocks noChangeAspect="1"/>
          </p:cNvPicPr>
          <p:nvPr/>
        </p:nvPicPr>
        <p:blipFill rotWithShape="1">
          <a:blip r:embed="rId2"/>
          <a:srcRect l="16678" r="33792" b="-1"/>
          <a:stretch/>
        </p:blipFill>
        <p:spPr>
          <a:xfrm>
            <a:off x="723899" y="969818"/>
            <a:ext cx="3704013" cy="4976553"/>
          </a:xfrm>
          <a:prstGeom prst="rect">
            <a:avLst/>
          </a:prstGeom>
        </p:spPr>
      </p:pic>
      <p:sp>
        <p:nvSpPr>
          <p:cNvPr id="25" name="Rectangle 6">
            <a:extLst>
              <a:ext uri="{FF2B5EF4-FFF2-40B4-BE49-F238E27FC236}">
                <a16:creationId xmlns:a16="http://schemas.microsoft.com/office/drawing/2014/main" id="{3FD46A31-BFB8-4D6E-8A49-A2DC0DEDA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6507" y="5869654"/>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0D42350-E7E2-D372-B53A-73AF6576E424}"/>
              </a:ext>
            </a:extLst>
          </p:cNvPr>
          <p:cNvSpPr>
            <a:spLocks noGrp="1"/>
          </p:cNvSpPr>
          <p:nvPr>
            <p:ph idx="1"/>
          </p:nvPr>
        </p:nvSpPr>
        <p:spPr>
          <a:xfrm>
            <a:off x="5215855" y="2194101"/>
            <a:ext cx="5982132" cy="3908587"/>
          </a:xfrm>
        </p:spPr>
        <p:txBody>
          <a:bodyPr vert="horz" lIns="91440" tIns="45720" rIns="91440" bIns="45720" rtlCol="0" anchor="t">
            <a:normAutofit/>
          </a:bodyPr>
          <a:lstStyle/>
          <a:p>
            <a:pPr marL="0" indent="0">
              <a:buNone/>
            </a:pPr>
            <a:r>
              <a:rPr lang="en-US" sz="2000" b="1" dirty="0">
                <a:ea typeface="+mn-lt"/>
                <a:cs typeface="+mn-lt"/>
              </a:rPr>
              <a:t>The problem we aim to address </a:t>
            </a:r>
            <a:endParaRPr lang="en-US" dirty="0"/>
          </a:p>
          <a:p>
            <a:r>
              <a:rPr lang="en-US" sz="2000" dirty="0">
                <a:ea typeface="+mn-lt"/>
                <a:cs typeface="+mn-lt"/>
              </a:rPr>
              <a:t>Limited enemy AI behavior</a:t>
            </a:r>
            <a:endParaRPr lang="en-US" sz="2000" dirty="0">
              <a:ea typeface="Calibri"/>
              <a:cs typeface="Calibri"/>
            </a:endParaRPr>
          </a:p>
          <a:p>
            <a:r>
              <a:rPr lang="en-US" sz="2000" dirty="0">
                <a:ea typeface="+mn-lt"/>
                <a:cs typeface="+mn-lt"/>
              </a:rPr>
              <a:t>Lack of personalized player assistance</a:t>
            </a:r>
            <a:endParaRPr lang="en-US" sz="2000" dirty="0">
              <a:ea typeface="Calibri"/>
              <a:cs typeface="Calibri"/>
            </a:endParaRPr>
          </a:p>
          <a:p>
            <a:r>
              <a:rPr lang="en-US" sz="2000" dirty="0">
                <a:ea typeface="+mn-lt"/>
                <a:cs typeface="+mn-lt"/>
              </a:rPr>
              <a:t>Limited interaction with non-playable characters (NPCs)</a:t>
            </a:r>
            <a:endParaRPr lang="en-US" sz="2000" dirty="0">
              <a:ea typeface="Calibri"/>
              <a:cs typeface="Calibri"/>
            </a:endParaRPr>
          </a:p>
          <a:p>
            <a:r>
              <a:rPr lang="en-US" sz="2000" dirty="0">
                <a:ea typeface="+mn-lt"/>
                <a:cs typeface="+mn-lt"/>
              </a:rPr>
              <a:t>Static and scripted gameplay scenarios</a:t>
            </a:r>
            <a:endParaRPr lang="en-US" sz="2000" dirty="0">
              <a:ea typeface="Calibri"/>
              <a:cs typeface="Calibri"/>
            </a:endParaRPr>
          </a:p>
          <a:p>
            <a:r>
              <a:rPr lang="en-US" sz="2000" dirty="0">
                <a:ea typeface="+mn-lt"/>
                <a:cs typeface="+mn-lt"/>
              </a:rPr>
              <a:t>Lack of player-centric matchmaking</a:t>
            </a:r>
            <a:endParaRPr lang="en-US" sz="2000" dirty="0">
              <a:ea typeface="Calibri"/>
              <a:cs typeface="Calibri"/>
            </a:endParaRPr>
          </a:p>
          <a:p>
            <a:endParaRPr lang="en-US" sz="2000">
              <a:ea typeface="Calibri"/>
              <a:cs typeface="Calibri"/>
            </a:endParaRPr>
          </a:p>
        </p:txBody>
      </p:sp>
    </p:spTree>
    <p:extLst>
      <p:ext uri="{BB962C8B-B14F-4D97-AF65-F5344CB8AC3E}">
        <p14:creationId xmlns:p14="http://schemas.microsoft.com/office/powerpoint/2010/main" val="2105258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1">
            <a:extLst>
              <a:ext uri="{FF2B5EF4-FFF2-40B4-BE49-F238E27FC236}">
                <a16:creationId xmlns:a16="http://schemas.microsoft.com/office/drawing/2014/main" id="{1146EFC6-06D5-1130-E7E4-551DB11E6DE6}"/>
              </a:ext>
            </a:extLst>
          </p:cNvPr>
          <p:cNvPicPr>
            <a:picLocks noChangeAspect="1"/>
          </p:cNvPicPr>
          <p:nvPr/>
        </p:nvPicPr>
        <p:blipFill rotWithShape="1">
          <a:blip r:embed="rId2"/>
          <a:srcRect l="5884" r="-1" b="-1"/>
          <a:stretch/>
        </p:blipFill>
        <p:spPr>
          <a:xfrm>
            <a:off x="1"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9C7323-2D1B-611F-3202-E880599CA3C8}"/>
              </a:ext>
            </a:extLst>
          </p:cNvPr>
          <p:cNvSpPr>
            <a:spLocks noGrp="1"/>
          </p:cNvSpPr>
          <p:nvPr>
            <p:ph type="title"/>
          </p:nvPr>
        </p:nvSpPr>
        <p:spPr>
          <a:xfrm>
            <a:off x="7531610" y="365125"/>
            <a:ext cx="3822189" cy="1899912"/>
          </a:xfrm>
        </p:spPr>
        <p:txBody>
          <a:bodyPr>
            <a:normAutofit/>
          </a:bodyPr>
          <a:lstStyle/>
          <a:p>
            <a:r>
              <a:rPr lang="en-US" sz="4000" dirty="0">
                <a:cs typeface="Calibri Light"/>
              </a:rPr>
              <a:t>Solution </a:t>
            </a:r>
            <a:endParaRPr lang="en-US" sz="4000" dirty="0"/>
          </a:p>
        </p:txBody>
      </p:sp>
      <p:sp>
        <p:nvSpPr>
          <p:cNvPr id="3" name="Content Placeholder 2">
            <a:extLst>
              <a:ext uri="{FF2B5EF4-FFF2-40B4-BE49-F238E27FC236}">
                <a16:creationId xmlns:a16="http://schemas.microsoft.com/office/drawing/2014/main" id="{897B2648-06FA-5A1A-F4AD-92F3A50A163A}"/>
              </a:ext>
            </a:extLst>
          </p:cNvPr>
          <p:cNvSpPr>
            <a:spLocks noGrp="1"/>
          </p:cNvSpPr>
          <p:nvPr>
            <p:ph idx="1"/>
          </p:nvPr>
        </p:nvSpPr>
        <p:spPr>
          <a:xfrm>
            <a:off x="7531610" y="2434201"/>
            <a:ext cx="3822189" cy="3742762"/>
          </a:xfrm>
        </p:spPr>
        <p:txBody>
          <a:bodyPr vert="horz" lIns="91440" tIns="45720" rIns="91440" bIns="45720" rtlCol="0">
            <a:normAutofit/>
          </a:bodyPr>
          <a:lstStyle/>
          <a:p>
            <a:r>
              <a:rPr lang="en-US" sz="2000" b="1">
                <a:ea typeface="+mn-lt"/>
                <a:cs typeface="+mn-lt"/>
              </a:rPr>
              <a:t>Developing a Full-Fledged VR Game like Free Fire using AI</a:t>
            </a:r>
          </a:p>
          <a:p>
            <a:r>
              <a:rPr lang="en-US" sz="2000">
                <a:ea typeface="+mn-lt"/>
                <a:cs typeface="+mn-lt"/>
              </a:rPr>
              <a:t>Develop a VR game that emulates the core mechanics, setting, and gameplay elements of Free Fire while leveraging AI technology.</a:t>
            </a:r>
          </a:p>
          <a:p>
            <a:endParaRPr lang="en-US" sz="2000">
              <a:ea typeface="+mn-lt"/>
              <a:cs typeface="+mn-lt"/>
            </a:endParaRPr>
          </a:p>
          <a:p>
            <a:endParaRPr lang="en-US" sz="2000">
              <a:cs typeface="Calibri"/>
            </a:endParaRPr>
          </a:p>
        </p:txBody>
      </p:sp>
    </p:spTree>
    <p:extLst>
      <p:ext uri="{BB962C8B-B14F-4D97-AF65-F5344CB8AC3E}">
        <p14:creationId xmlns:p14="http://schemas.microsoft.com/office/powerpoint/2010/main" val="293854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11468-941B-7A07-AFE1-CD724D76F0EC}"/>
              </a:ext>
            </a:extLst>
          </p:cNvPr>
          <p:cNvSpPr>
            <a:spLocks noGrp="1"/>
          </p:cNvSpPr>
          <p:nvPr>
            <p:ph type="title"/>
          </p:nvPr>
        </p:nvSpPr>
        <p:spPr>
          <a:xfrm>
            <a:off x="640080" y="325369"/>
            <a:ext cx="4368602" cy="1956841"/>
          </a:xfrm>
        </p:spPr>
        <p:txBody>
          <a:bodyPr anchor="b">
            <a:normAutofit/>
          </a:bodyPr>
          <a:lstStyle/>
          <a:p>
            <a:r>
              <a:rPr lang="en-US" sz="4200">
                <a:latin typeface="Calibri Light"/>
                <a:cs typeface="Calibri Light"/>
              </a:rPr>
              <a:t> Solution for  Limited enemy AI behavior</a:t>
            </a:r>
            <a:endParaRPr lang="en-US" sz="42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5CB53B-B702-8DA0-C3EF-8321A6E325FC}"/>
              </a:ext>
            </a:extLst>
          </p:cNvPr>
          <p:cNvSpPr>
            <a:spLocks noGrp="1"/>
          </p:cNvSpPr>
          <p:nvPr>
            <p:ph idx="1"/>
          </p:nvPr>
        </p:nvSpPr>
        <p:spPr>
          <a:xfrm>
            <a:off x="640080" y="2872899"/>
            <a:ext cx="4243589" cy="3320668"/>
          </a:xfrm>
        </p:spPr>
        <p:txBody>
          <a:bodyPr vert="horz" lIns="91440" tIns="45720" rIns="91440" bIns="45720" rtlCol="0">
            <a:normAutofit/>
          </a:bodyPr>
          <a:lstStyle/>
          <a:p>
            <a:r>
              <a:rPr lang="en-US" sz="2200">
                <a:ea typeface="+mn-lt"/>
                <a:cs typeface="+mn-lt"/>
              </a:rPr>
              <a:t>By implementing AI technology, you can create more intelligent and dynamic enemy behavior in the VR game. AI algorithms can enable enemies to exhibit more complex decision-making, adapt their strategies based on player actions, and provide a more realistic and challenging experience</a:t>
            </a:r>
            <a:endParaRPr lang="en-US" sz="2200"/>
          </a:p>
        </p:txBody>
      </p:sp>
      <p:pic>
        <p:nvPicPr>
          <p:cNvPr id="5" name="Picture 4" descr="Light bulb on yellow background with sketched light beams and cord">
            <a:extLst>
              <a:ext uri="{FF2B5EF4-FFF2-40B4-BE49-F238E27FC236}">
                <a16:creationId xmlns:a16="http://schemas.microsoft.com/office/drawing/2014/main" id="{98B3733C-BDF2-8BF0-6072-2031A32393E0}"/>
              </a:ext>
            </a:extLst>
          </p:cNvPr>
          <p:cNvPicPr>
            <a:picLocks noChangeAspect="1"/>
          </p:cNvPicPr>
          <p:nvPr/>
        </p:nvPicPr>
        <p:blipFill rotWithShape="1">
          <a:blip r:embed="rId2"/>
          <a:srcRect l="38289" r="3"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98036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745038-6DF5-4034-DF22-9E4F0CFD340B}"/>
              </a:ext>
            </a:extLst>
          </p:cNvPr>
          <p:cNvSpPr>
            <a:spLocks noGrp="1"/>
          </p:cNvSpPr>
          <p:nvPr>
            <p:ph type="title"/>
          </p:nvPr>
        </p:nvSpPr>
        <p:spPr>
          <a:xfrm>
            <a:off x="6513788" y="365125"/>
            <a:ext cx="4840010" cy="1807305"/>
          </a:xfrm>
        </p:spPr>
        <p:txBody>
          <a:bodyPr>
            <a:normAutofit/>
          </a:bodyPr>
          <a:lstStyle/>
          <a:p>
            <a:r>
              <a:rPr lang="en-US" sz="4100">
                <a:cs typeface="Calibri Light"/>
              </a:rPr>
              <a:t>Solution for </a:t>
            </a:r>
            <a:r>
              <a:rPr lang="en-US" sz="4100">
                <a:latin typeface="Calibri Light"/>
                <a:cs typeface="Calibri Light"/>
              </a:rPr>
              <a:t>Lack of personalized player assistance</a:t>
            </a:r>
          </a:p>
        </p:txBody>
      </p:sp>
      <p:pic>
        <p:nvPicPr>
          <p:cNvPr id="5" name="Picture 4" descr="Navigating through maze">
            <a:extLst>
              <a:ext uri="{FF2B5EF4-FFF2-40B4-BE49-F238E27FC236}">
                <a16:creationId xmlns:a16="http://schemas.microsoft.com/office/drawing/2014/main" id="{A67B408A-7F3F-6C7A-8C04-B40C3F9DC08F}"/>
              </a:ext>
            </a:extLst>
          </p:cNvPr>
          <p:cNvPicPr>
            <a:picLocks noChangeAspect="1"/>
          </p:cNvPicPr>
          <p:nvPr/>
        </p:nvPicPr>
        <p:blipFill rotWithShape="1">
          <a:blip r:embed="rId2"/>
          <a:srcRect l="6311" r="34243" b="-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4EA78BF3-CEAB-600E-C72D-8A5A151B630F}"/>
              </a:ext>
            </a:extLst>
          </p:cNvPr>
          <p:cNvSpPr>
            <a:spLocks noGrp="1"/>
          </p:cNvSpPr>
          <p:nvPr>
            <p:ph idx="1"/>
          </p:nvPr>
        </p:nvSpPr>
        <p:spPr>
          <a:xfrm>
            <a:off x="6513788" y="2333297"/>
            <a:ext cx="4840010" cy="3843666"/>
          </a:xfrm>
        </p:spPr>
        <p:txBody>
          <a:bodyPr vert="horz" lIns="91440" tIns="45720" rIns="91440" bIns="45720" rtlCol="0">
            <a:normAutofit/>
          </a:bodyPr>
          <a:lstStyle/>
          <a:p>
            <a:r>
              <a:rPr lang="en-US" sz="2000">
                <a:ea typeface="+mn-lt"/>
                <a:cs typeface="+mn-lt"/>
              </a:rPr>
              <a:t>AI can be used to analyze player behavior, skill level, and performance data. By leveraging machine learning algorithms, the game can provide personalized player assistance, adaptive difficulty levels, and targeted tutorials. AI can offer tips, strategies, and in-game prompts specific to each player's needs, facilitating a smoother learning curve and improving overall player engagement.</a:t>
            </a:r>
            <a:endParaRPr lang="en-US" sz="2000"/>
          </a:p>
        </p:txBody>
      </p:sp>
    </p:spTree>
    <p:extLst>
      <p:ext uri="{BB962C8B-B14F-4D97-AF65-F5344CB8AC3E}">
        <p14:creationId xmlns:p14="http://schemas.microsoft.com/office/powerpoint/2010/main" val="57552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0D7743-0B77-2F2C-D6A1-C3B9B2BEDC4D}"/>
              </a:ext>
            </a:extLst>
          </p:cNvPr>
          <p:cNvSpPr>
            <a:spLocks noGrp="1"/>
          </p:cNvSpPr>
          <p:nvPr>
            <p:ph type="title"/>
          </p:nvPr>
        </p:nvSpPr>
        <p:spPr>
          <a:xfrm>
            <a:off x="838201" y="365125"/>
            <a:ext cx="5251316" cy="1807305"/>
          </a:xfrm>
        </p:spPr>
        <p:txBody>
          <a:bodyPr>
            <a:normAutofit/>
          </a:bodyPr>
          <a:lstStyle/>
          <a:p>
            <a:r>
              <a:rPr lang="en-US" sz="3700">
                <a:cs typeface="Calibri Light"/>
              </a:rPr>
              <a:t>Solution for </a:t>
            </a:r>
            <a:r>
              <a:rPr lang="en-US" sz="3700">
                <a:latin typeface="Calibri Light"/>
                <a:cs typeface="Calibri Light"/>
              </a:rPr>
              <a:t>Limited interaction with non-playable characters (NPCs)</a:t>
            </a:r>
          </a:p>
          <a:p>
            <a:endParaRPr lang="en-US" sz="3700">
              <a:cs typeface="Calibri Light"/>
            </a:endParaRPr>
          </a:p>
        </p:txBody>
      </p:sp>
      <p:sp>
        <p:nvSpPr>
          <p:cNvPr id="3" name="Content Placeholder 2">
            <a:extLst>
              <a:ext uri="{FF2B5EF4-FFF2-40B4-BE49-F238E27FC236}">
                <a16:creationId xmlns:a16="http://schemas.microsoft.com/office/drawing/2014/main" id="{4D5AF0D1-A0BC-C29B-BC37-1FA94F658223}"/>
              </a:ext>
            </a:extLst>
          </p:cNvPr>
          <p:cNvSpPr>
            <a:spLocks noGrp="1"/>
          </p:cNvSpPr>
          <p:nvPr>
            <p:ph idx="1"/>
          </p:nvPr>
        </p:nvSpPr>
        <p:spPr>
          <a:xfrm>
            <a:off x="838200" y="2333297"/>
            <a:ext cx="4619621" cy="3843666"/>
          </a:xfrm>
        </p:spPr>
        <p:txBody>
          <a:bodyPr vert="horz" lIns="91440" tIns="45720" rIns="91440" bIns="45720" rtlCol="0">
            <a:normAutofit/>
          </a:bodyPr>
          <a:lstStyle/>
          <a:p>
            <a:r>
              <a:rPr lang="en-US" sz="2000">
                <a:ea typeface="+mn-lt"/>
                <a:cs typeface="+mn-lt"/>
              </a:rPr>
              <a:t>AI technology can enhance NPC interactions in the VR game.</a:t>
            </a:r>
          </a:p>
          <a:p>
            <a:r>
              <a:rPr lang="en-US" sz="2000">
                <a:ea typeface="+mn-lt"/>
                <a:cs typeface="+mn-lt"/>
              </a:rPr>
              <a:t> NPCs can be programmed with natural language processing capabilities, allowing players to engage in dynamic and meaningful conversations.</a:t>
            </a:r>
          </a:p>
          <a:p>
            <a:r>
              <a:rPr lang="en-US" sz="2000">
                <a:ea typeface="+mn-lt"/>
                <a:cs typeface="+mn-lt"/>
              </a:rPr>
              <a:t> NPCs can provide quest lines, offer valuable information or rewards, and create a more interactive and immersive game world.</a:t>
            </a:r>
            <a:endParaRPr lang="en-US" sz="2000">
              <a:cs typeface="Calibri"/>
            </a:endParaRPr>
          </a:p>
        </p:txBody>
      </p:sp>
      <p:pic>
        <p:nvPicPr>
          <p:cNvPr id="5" name="Picture 4" descr="Sphere of mesh and nodes">
            <a:extLst>
              <a:ext uri="{FF2B5EF4-FFF2-40B4-BE49-F238E27FC236}">
                <a16:creationId xmlns:a16="http://schemas.microsoft.com/office/drawing/2014/main" id="{45F5DD97-C6D5-8A1E-5087-A78BF1CCECDB}"/>
              </a:ext>
            </a:extLst>
          </p:cNvPr>
          <p:cNvPicPr>
            <a:picLocks noChangeAspect="1"/>
          </p:cNvPicPr>
          <p:nvPr/>
        </p:nvPicPr>
        <p:blipFill rotWithShape="1">
          <a:blip r:embed="rId2"/>
          <a:srcRect l="32256" r="2536" b="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25346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787C46-F8E3-2933-1AE1-BC466D86F658}"/>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Solution for </a:t>
            </a:r>
            <a:r>
              <a:rPr lang="en-US">
                <a:solidFill>
                  <a:srgbClr val="FFFFFF"/>
                </a:solidFill>
                <a:latin typeface="Calibri Light"/>
                <a:cs typeface="Calibri Light"/>
              </a:rPr>
              <a:t>Static and scripted gameplay scenarios</a:t>
            </a:r>
          </a:p>
          <a:p>
            <a:endParaRPr lang="en-US">
              <a:solidFill>
                <a:srgbClr val="FFFFFF"/>
              </a:solidFill>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3A14816-569D-8493-8872-D7C174C6A1F0}"/>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ea typeface="+mn-lt"/>
                <a:cs typeface="+mn-lt"/>
              </a:rPr>
              <a:t>By utilizing AI algorithms, the VR game can generate dynamic and procedurally generated gameplay scenarios.</a:t>
            </a:r>
          </a:p>
          <a:p>
            <a:r>
              <a:rPr lang="en-US">
                <a:ea typeface="+mn-lt"/>
                <a:cs typeface="+mn-lt"/>
              </a:rPr>
              <a:t> AI can analyze player behavior, map layouts, and available resources to create unique and unpredictable encounters, ensuring that each playthrough feels fresh and engaging. </a:t>
            </a:r>
          </a:p>
          <a:p>
            <a:r>
              <a:rPr lang="en-US">
                <a:ea typeface="+mn-lt"/>
                <a:cs typeface="+mn-lt"/>
              </a:rPr>
              <a:t>This can increase replay value and provide players with new challenges and experiences each time they play.</a:t>
            </a:r>
            <a:endParaRPr lang="en-US" dirty="0">
              <a:cs typeface="Calibri"/>
            </a:endParaRPr>
          </a:p>
        </p:txBody>
      </p:sp>
    </p:spTree>
    <p:extLst>
      <p:ext uri="{BB962C8B-B14F-4D97-AF65-F5344CB8AC3E}">
        <p14:creationId xmlns:p14="http://schemas.microsoft.com/office/powerpoint/2010/main" val="36246226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Game development using AI</vt:lpstr>
      <vt:lpstr>Outline </vt:lpstr>
      <vt:lpstr>INTRODUCTION</vt:lpstr>
      <vt:lpstr>Problem Statement </vt:lpstr>
      <vt:lpstr>Solution </vt:lpstr>
      <vt:lpstr> Solution for  Limited enemy AI behavior</vt:lpstr>
      <vt:lpstr>Solution for Lack of personalized player assistance</vt:lpstr>
      <vt:lpstr>Solution for Limited interaction with non-playable characters (NPCs) </vt:lpstr>
      <vt:lpstr>Solution for Static and scripted gameplay scenarios </vt:lpstr>
      <vt:lpstr>Solution for Lack of player-centric matchmaking</vt:lpstr>
      <vt:lpstr>METHODOLOGY</vt:lpstr>
      <vt:lpstr>Benefits of AI Integration</vt:lpstr>
      <vt:lpstr>Enemy AI Behavior Algorithm: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184</cp:revision>
  <dcterms:created xsi:type="dcterms:W3CDTF">2023-06-17T10:16:59Z</dcterms:created>
  <dcterms:modified xsi:type="dcterms:W3CDTF">2023-06-17T13:02:38Z</dcterms:modified>
</cp:coreProperties>
</file>