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732F05-407B-4EDD-9827-C6154E25915D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C3D34C4-DF54-4382-AA17-92AAAA1EEA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29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-פרוטוקול זה פותח בשנת 2008 כאשר השימוש הראשון בו בוצע על ידי גוגל כרום בשנת 2009.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 הפרוטוקול תואם לפרוטוקול </a:t>
            </a:r>
            <a:r>
              <a:rPr lang="en-US" dirty="0"/>
              <a:t>http </a:t>
            </a:r>
            <a:endParaRPr lang="he-IL" dirty="0"/>
          </a:p>
          <a:p>
            <a:r>
              <a:rPr lang="en-US" dirty="0"/>
              <a:t>-</a:t>
            </a:r>
            <a:r>
              <a:rPr lang="he-IL" dirty="0"/>
              <a:t> התקשורת מתאפשרת באמצעות נתינת אפשרות לשרת לשלוח תוכן מבלי שהתבקש תחילה על ידי הלקוח.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D34C4-DF54-4382-AA17-92AAAA1EEA0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86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מונחה בקשות כלומר עבור כל בקשה(פניה מצד הלקוח) ייפתח חיבור </a:t>
            </a:r>
            <a:r>
              <a:rPr lang="en-US" dirty="0"/>
              <a:t>http</a:t>
            </a:r>
            <a:r>
              <a:rPr lang="he-IL" dirty="0"/>
              <a:t> חדש.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מונחה חיבורים זאת אומרת שקיים חיבור כל עוד אין ניתוק מצד אחד הצדדים.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D34C4-DF54-4382-AA17-92AAAA1EEA0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20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SharedWorker</a:t>
            </a:r>
            <a:r>
              <a:rPr lang="he-IL" dirty="0"/>
              <a:t> הינו ממשק המייצג סוג מסוים של </a:t>
            </a:r>
            <a:r>
              <a:rPr lang="en-US" dirty="0"/>
              <a:t>worker</a:t>
            </a:r>
            <a:r>
              <a:rPr lang="he-IL" dirty="0"/>
              <a:t> הניתן לגשת אליו ממספר הקשרי גלישה ( כגון מספר חלונות) 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D34C4-DF54-4382-AA17-92AAAA1EEA0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204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6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2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85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8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3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14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0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3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3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5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9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56C5BB-3812-4B17-A73A-20A49BFE5F8A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E8F4E2-3DCA-43AE-846E-27AC5AFB78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3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790ECA-39C9-4E13-8ED6-EA5BD7622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פרוטוקול</a:t>
            </a:r>
            <a:r>
              <a:rPr lang="en-US" dirty="0"/>
              <a:t>WebSocket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420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656D68-0A53-41FF-A5CE-5A3970CA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D634F8-5D88-49C4-93E1-BCA0B42F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1" y="2556932"/>
            <a:ext cx="9901986" cy="3318936"/>
          </a:xfrm>
        </p:spPr>
        <p:txBody>
          <a:bodyPr/>
          <a:lstStyle/>
          <a:p>
            <a:r>
              <a:rPr lang="en-US" dirty="0"/>
              <a:t>WebSockets</a:t>
            </a:r>
            <a:r>
              <a:rPr lang="he-IL" dirty="0"/>
              <a:t> הינו פרוטוקול תקשורת מחשבים המספק תקשורת דו-כיוונית מלאה על ידי שימוש בחיבור </a:t>
            </a:r>
            <a:r>
              <a:rPr lang="en-US" dirty="0"/>
              <a:t>TCP</a:t>
            </a:r>
            <a:r>
              <a:rPr lang="he-IL" dirty="0"/>
              <a:t> יחיד.</a:t>
            </a:r>
          </a:p>
          <a:p>
            <a:r>
              <a:rPr lang="he-IL" dirty="0"/>
              <a:t>פרוטוקול זה פועל עבור פורטים 443, 80 (פורטים הנמצאים בשימוש פרוטוקול </a:t>
            </a:r>
            <a:r>
              <a:rPr lang="en-US" dirty="0"/>
              <a:t>http</a:t>
            </a:r>
            <a:r>
              <a:rPr lang="he-IL" dirty="0"/>
              <a:t> ) .</a:t>
            </a:r>
          </a:p>
          <a:p>
            <a:r>
              <a:rPr lang="he-IL" dirty="0"/>
              <a:t>פרוטוקול </a:t>
            </a:r>
            <a:r>
              <a:rPr lang="en-US" dirty="0"/>
              <a:t>WebSockets</a:t>
            </a:r>
            <a:r>
              <a:rPr lang="he-IL" dirty="0"/>
              <a:t> מאפשר אינטראקציה בין דפדפן אינטרנט( או יישום לקוח אחר) לבין שרת אינטרנט עם יכולות פחותות מתקשורת דו כיוונית.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44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E21224-9F21-4FF3-A25B-58755798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WebSockets vs. Https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3B6F22-0B53-4F6D-ABB9-EB525890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שני הפרוטוקולים ממוקמים בשכבה ה-</a:t>
            </a:r>
            <a:r>
              <a:rPr lang="en-US" dirty="0"/>
              <a:t>7</a:t>
            </a:r>
            <a:r>
              <a:rPr lang="he-IL" dirty="0"/>
              <a:t> לפי מודל ה- </a:t>
            </a:r>
            <a:r>
              <a:rPr lang="en-US" dirty="0"/>
              <a:t>OSI </a:t>
            </a:r>
            <a:r>
              <a:rPr lang="he-IL" dirty="0"/>
              <a:t> , ותלויים בפרוטוקול </a:t>
            </a:r>
            <a:r>
              <a:rPr lang="en-US" dirty="0"/>
              <a:t>TCP</a:t>
            </a:r>
            <a:r>
              <a:rPr lang="he-IL" dirty="0"/>
              <a:t> שנמצא בשכבה 4 . </a:t>
            </a:r>
          </a:p>
          <a:p>
            <a:r>
              <a:rPr lang="en-US" dirty="0"/>
              <a:t>WebSocket </a:t>
            </a:r>
            <a:r>
              <a:rPr lang="he-IL" dirty="0"/>
              <a:t> הינו פרוטוקול דו-כיווני המאפשר תקשורת ושליחת הודעות הן מצד הלקוח והן מצד השרת בעוד </a:t>
            </a:r>
            <a:r>
              <a:rPr lang="en-US" dirty="0"/>
              <a:t>https</a:t>
            </a:r>
            <a:r>
              <a:rPr lang="he-IL" dirty="0"/>
              <a:t> מאפשר תקשורת בצד אחד בלבד(צד השרת).</a:t>
            </a:r>
          </a:p>
          <a:p>
            <a:r>
              <a:rPr lang="he-IL" dirty="0"/>
              <a:t>פרוטוקול </a:t>
            </a:r>
            <a:r>
              <a:rPr lang="en-US" dirty="0"/>
              <a:t>Https</a:t>
            </a:r>
            <a:r>
              <a:rPr lang="he-IL" dirty="0"/>
              <a:t> הוא מונחה בקשות בעוד </a:t>
            </a:r>
            <a:r>
              <a:rPr lang="en-US" dirty="0"/>
              <a:t>WebSocket </a:t>
            </a:r>
            <a:r>
              <a:rPr lang="he-IL" dirty="0"/>
              <a:t> הינו מונחה חיבורים.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613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A3B0AD-0F6E-4870-8112-EDE992D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תחזוקת חיבור בין דפים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399FE0-2EEE-421A-8976-168D2FCA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ברירת המחדל של הפרוטוקול בעת מעבר בין דפים וכתובות, היא לפתוח חיבור חדש.</a:t>
            </a:r>
          </a:p>
          <a:p>
            <a:r>
              <a:rPr lang="he-IL" dirty="0"/>
              <a:t>ניתן לעקוף זאת על ידי שימוש ב- </a:t>
            </a:r>
            <a:r>
              <a:rPr lang="en-US" dirty="0"/>
              <a:t>SharedWorker </a:t>
            </a:r>
            <a:r>
              <a:rPr lang="he-IL" dirty="0"/>
              <a:t> .</a:t>
            </a:r>
          </a:p>
          <a:p>
            <a:r>
              <a:rPr lang="en-US" dirty="0"/>
              <a:t>SharedWorker </a:t>
            </a:r>
            <a:r>
              <a:rPr lang="he-IL" dirty="0"/>
              <a:t> הינו סקריפט ( </a:t>
            </a:r>
            <a:r>
              <a:rPr lang="en-US" dirty="0"/>
              <a:t>JavaScript</a:t>
            </a:r>
            <a:r>
              <a:rPr lang="he-IL" dirty="0"/>
              <a:t> ) הפועל ברקע ובו ניתן להשתמש ב- </a:t>
            </a:r>
            <a:r>
              <a:rPr lang="en-US" dirty="0"/>
              <a:t>WebSockets</a:t>
            </a:r>
            <a:r>
              <a:rPr lang="he-IL" dirty="0"/>
              <a:t> .</a:t>
            </a:r>
          </a:p>
          <a:p>
            <a:r>
              <a:rPr lang="he-IL" dirty="0"/>
              <a:t>כאשר יוצרים את החיבור ב- </a:t>
            </a:r>
            <a:r>
              <a:rPr lang="en-US" dirty="0"/>
              <a:t>SharedWorker</a:t>
            </a:r>
            <a:r>
              <a:rPr lang="he-IL" dirty="0"/>
              <a:t> ניתן להשתמש באותו חיבור משותף במספר דפי </a:t>
            </a:r>
            <a:r>
              <a:rPr lang="en-US" dirty="0"/>
              <a:t>html </a:t>
            </a:r>
            <a:r>
              <a:rPr lang="he-IL" dirty="0"/>
              <a:t> באמצעות הסקריפט. </a:t>
            </a:r>
          </a:p>
        </p:txBody>
      </p:sp>
    </p:spTree>
    <p:extLst>
      <p:ext uri="{BB962C8B-B14F-4D97-AF65-F5344CB8AC3E}">
        <p14:creationId xmlns:p14="http://schemas.microsoft.com/office/powerpoint/2010/main" val="249920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5BCB2E-DF68-464E-8D82-372BC155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תאימות לארכיטקטורת התוכנה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1C8B3F-1C9E-43A9-99D0-EC075071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תקשורת דו כיוונית בבסיסה מסתמכת על שליחת וקבלת הודעות בכל צד. </a:t>
            </a:r>
          </a:p>
          <a:p>
            <a:r>
              <a:rPr lang="he-IL" dirty="0"/>
              <a:t>במקרה של המערכת והארכיטקטורה בה היא משתמשת, התקשורת מתבצעת רק בכיוון אחד וזהו מצד השרת ללקוח בהתאם לבקשותיו. ולכן, מתקיימת סתירה לכיווניות הארכיטקטורה.</a:t>
            </a:r>
          </a:p>
        </p:txBody>
      </p:sp>
    </p:spTree>
    <p:extLst>
      <p:ext uri="{BB962C8B-B14F-4D97-AF65-F5344CB8AC3E}">
        <p14:creationId xmlns:p14="http://schemas.microsoft.com/office/powerpoint/2010/main" val="174777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E75C7-EAF0-482E-A8F6-835DDFAD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התאמת המודל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9DEA42-868E-449F-8BA6-E48BA569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שימוש ב- </a:t>
            </a:r>
            <a:r>
              <a:rPr lang="en-US" dirty="0"/>
              <a:t>observer</a:t>
            </a:r>
            <a:r>
              <a:rPr lang="he-IL" dirty="0"/>
              <a:t> ימלא את הדרישות שבעקבותיהן נדרשת תקשורת דו- כיוונית אבל יתאים לכיווניות המערכת.</a:t>
            </a:r>
          </a:p>
          <a:p>
            <a:r>
              <a:rPr lang="he-IL" dirty="0"/>
              <a:t>על ידי שימוש בדפוס זה, נוכל לבצע עדכונים של הצדדים שנרצה לעדכן ללא צורך בשינוי הארכיטקטורה שתתמוך בתקשורת דו כיוונית באמצעות שליחת עדכונים לרשימת "מנויים" שנרשמו לקבלת העדכונים.</a:t>
            </a:r>
          </a:p>
          <a:p>
            <a:r>
              <a:rPr lang="he-IL" dirty="0"/>
              <a:t>באופן זה נוכל לבצע סוג של תקשורת דו כיוונית ללא צורך בפגיעה בכיווניות המערכת.</a:t>
            </a:r>
          </a:p>
        </p:txBody>
      </p:sp>
    </p:spTree>
    <p:extLst>
      <p:ext uri="{BB962C8B-B14F-4D97-AF65-F5344CB8AC3E}">
        <p14:creationId xmlns:p14="http://schemas.microsoft.com/office/powerpoint/2010/main" val="353917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027F25-419F-46A0-9C1A-E6532C69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מימוש התקשורת הנ"ל מצריך יצירת מבני נתונים לצורך שמירת המנויים, ובנוסף הגדרת רכיב חדש שיהיה אחראי על עניין התקשורת בין הצדדים השונים.</a:t>
            </a:r>
          </a:p>
          <a:p>
            <a:r>
              <a:rPr lang="he-IL" dirty="0"/>
              <a:t>ניתן לתמוך בבדיקות הקבלה על ידי שימוש במחלקות </a:t>
            </a:r>
            <a:r>
              <a:rPr lang="en-US" dirty="0"/>
              <a:t>proxy</a:t>
            </a:r>
            <a:r>
              <a:rPr lang="he-IL" dirty="0"/>
              <a:t> למיניהן שידמו את אופן פעולת הפרוטוקול </a:t>
            </a:r>
            <a:r>
              <a:rPr lang="he-IL"/>
              <a:t>ללא </a:t>
            </a:r>
            <a:r>
              <a:rPr lang="he-IL" dirty="0"/>
              <a:t>ת</a:t>
            </a:r>
            <a:r>
              <a:rPr lang="he-IL"/>
              <a:t>לות </a:t>
            </a:r>
            <a:r>
              <a:rPr lang="he-IL" dirty="0"/>
              <a:t>בפרוטוקול עצמו. </a:t>
            </a:r>
          </a:p>
        </p:txBody>
      </p:sp>
    </p:spTree>
    <p:extLst>
      <p:ext uri="{BB962C8B-B14F-4D97-AF65-F5344CB8AC3E}">
        <p14:creationId xmlns:p14="http://schemas.microsoft.com/office/powerpoint/2010/main" val="222366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419</Words>
  <Application>Microsoft Office PowerPoint</Application>
  <PresentationFormat>מסך רחב</PresentationFormat>
  <Paragraphs>32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אורגני</vt:lpstr>
      <vt:lpstr>פרוטוקולWebSocket </vt:lpstr>
      <vt:lpstr>רקע</vt:lpstr>
      <vt:lpstr>WebSockets vs. Https</vt:lpstr>
      <vt:lpstr>תחזוקת חיבור בין דפים</vt:lpstr>
      <vt:lpstr>תאימות לארכיטקטורת התוכנה </vt:lpstr>
      <vt:lpstr>התאמת המודל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פרוטוקולWebSocket </dc:title>
  <dc:creator>BAR DAMRI</dc:creator>
  <cp:lastModifiedBy>BAR DAMRI</cp:lastModifiedBy>
  <cp:revision>5</cp:revision>
  <dcterms:created xsi:type="dcterms:W3CDTF">2022-04-24T18:01:08Z</dcterms:created>
  <dcterms:modified xsi:type="dcterms:W3CDTF">2022-04-24T18:53:36Z</dcterms:modified>
</cp:coreProperties>
</file>