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C79CD41-BFA8-45F6-BAF1-354171A9433C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698D398-65C2-416F-B524-C9B54A4863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71800" y="426720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 i="1" u="sng"/>
              <a:t>Topic </a:t>
            </a:r>
            <a:r>
              <a:rPr lang="en-IN" altLang="en-US"/>
              <a:t>: </a:t>
            </a:r>
            <a:r>
              <a:rPr lang="en-IN" altLang="en-US" b="1"/>
              <a:t>Tic Tac Toe Game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733800" y="4876800"/>
            <a:ext cx="3922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 presented by:</a:t>
            </a:r>
            <a:endParaRPr lang="en-IN" altLang="en-US" b="1"/>
          </a:p>
          <a:p>
            <a:r>
              <a:rPr lang="en-IN" altLang="en-US" b="1"/>
              <a:t> Badaval Jagadeesh :</a:t>
            </a:r>
            <a:r>
              <a:rPr b="1" dirty="0">
                <a:latin typeface="Calibri" panose="020F0502020204030204"/>
                <a:cs typeface="Calibri" panose="020F0502020204030204"/>
                <a:sym typeface="+mn-ea"/>
              </a:rPr>
              <a:t>12111395</a:t>
            </a:r>
            <a:r>
              <a:rPr lang="en-IN" altLang="en-US" b="1"/>
              <a:t> </a:t>
            </a:r>
            <a:r>
              <a:rPr lang="en-IN" b="1" spc="-5" dirty="0">
                <a:latin typeface="Calibri" panose="020F0502020204030204"/>
                <a:cs typeface="Calibri" panose="020F0502020204030204"/>
                <a:sym typeface="+mn-ea"/>
              </a:rPr>
              <a:t>(02)</a:t>
            </a:r>
            <a:endParaRPr lang="en-IN" altLang="en-US" b="1"/>
          </a:p>
          <a:p>
            <a:r>
              <a:rPr lang="en-IN" altLang="en-US" b="1"/>
              <a:t> Anmol Gupta : </a:t>
            </a:r>
            <a:r>
              <a:rPr b="1" spc="-5" dirty="0">
                <a:latin typeface="Calibri" panose="020F0502020204030204"/>
                <a:cs typeface="Calibri" panose="020F0502020204030204"/>
                <a:sym typeface="+mn-ea"/>
              </a:rPr>
              <a:t>12110755</a:t>
            </a:r>
            <a:r>
              <a:rPr lang="en-IN" b="1" spc="-5" dirty="0">
                <a:latin typeface="Calibri" panose="020F0502020204030204"/>
                <a:cs typeface="Calibri" panose="020F0502020204030204"/>
                <a:sym typeface="+mn-ea"/>
              </a:rPr>
              <a:t> (15)</a:t>
            </a:r>
            <a:endParaRPr lang="en-IN" altLang="en-US" b="1"/>
          </a:p>
          <a:p>
            <a:r>
              <a:rPr lang="en-IN" altLang="en-US" b="1"/>
              <a:t> Shubham Ramdas : </a:t>
            </a:r>
            <a:r>
              <a:rPr b="1" dirty="0">
                <a:latin typeface="Calibri" panose="020F0502020204030204"/>
                <a:cs typeface="Calibri" panose="020F0502020204030204"/>
                <a:sym typeface="+mn-ea"/>
              </a:rPr>
              <a:t>12109268</a:t>
            </a:r>
            <a:r>
              <a:rPr lang="en-IN" b="1" dirty="0">
                <a:latin typeface="Calibri" panose="020F0502020204030204"/>
                <a:cs typeface="Calibri" panose="020F0502020204030204"/>
                <a:sym typeface="+mn-ea"/>
              </a:rPr>
              <a:t> (14)</a:t>
            </a:r>
            <a:endParaRPr lang="en-IN" b="1" dirty="0">
              <a:latin typeface="Calibri" panose="020F0502020204030204"/>
              <a:cs typeface="Calibri" panose="020F0502020204030204"/>
              <a:sym typeface="+mn-ea"/>
            </a:endParaRPr>
          </a:p>
        </p:txBody>
      </p:sp>
      <p:pic>
        <p:nvPicPr>
          <p:cNvPr id="5" name="Picture 4" descr="i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-635"/>
            <a:ext cx="9098280" cy="6825615"/>
          </a:xfrm>
          <a:prstGeom prst="rect">
            <a:avLst/>
          </a:prstGeom>
        </p:spPr>
      </p:pic>
      <p:pic>
        <p:nvPicPr>
          <p:cNvPr id="6" name="Picture 5" descr="n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"/>
            <a:ext cx="4514850" cy="867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3-04-25 0919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200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21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22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055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830580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06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104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13264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3-04-25 09151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16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170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4-25 0918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130</Words>
  <Application>WPS Presentation</Application>
  <PresentationFormat>On-screen Show (4:3)</PresentationFormat>
  <Paragraphs>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Constantia</vt:lpstr>
      <vt:lpstr>Microsoft YaHei</vt:lpstr>
      <vt:lpstr>Arial Unicode MS</vt:lpstr>
      <vt:lpstr>Calibri</vt:lpstr>
      <vt:lpstr>Calibri</vt:lpstr>
      <vt:lpstr>1_Gear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Anmol gupta</dc:creator>
  <cp:lastModifiedBy>JAGADEESH</cp:lastModifiedBy>
  <cp:revision>8</cp:revision>
  <dcterms:created xsi:type="dcterms:W3CDTF">2023-04-25T03:27:00Z</dcterms:created>
  <dcterms:modified xsi:type="dcterms:W3CDTF">2023-04-25T04:31:39Z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787041EFF3EE4B14B60C832ECF1E875B</vt:lpwstr>
  </property>
  <property fmtid="{D5CDD505-2E9C-101B-9397-08002B2CF9AE}" pid="3" name="KSOProductBuildVer">
    <vt:lpwstr>1033-11.2.0.11536</vt:lpwstr>
  </property>
</Properties>
</file>