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71" r:id="rId4"/>
    <p:sldId id="274" r:id="rId5"/>
    <p:sldId id="273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636"/>
    <a:srgbClr val="F08E1B"/>
    <a:srgbClr val="4B84C9"/>
    <a:srgbClr val="385D8A"/>
    <a:srgbClr val="B3C7EB"/>
    <a:srgbClr val="A6BEE8"/>
    <a:srgbClr val="385DA8"/>
    <a:srgbClr val="943C06"/>
    <a:srgbClr val="FFFFCC"/>
    <a:srgbClr val="DC8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70255" autoAdjust="0"/>
  </p:normalViewPr>
  <p:slideViewPr>
    <p:cSldViewPr showGuides="1">
      <p:cViewPr varScale="1">
        <p:scale>
          <a:sx n="77" d="100"/>
          <a:sy n="77" d="100"/>
        </p:scale>
        <p:origin x="2538" y="90"/>
      </p:cViewPr>
      <p:guideLst>
        <p:guide orient="horz" pos="2160"/>
        <p:guide orient="horz" pos="2304"/>
        <p:guide orient="horz" pos="270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class hierarchy (not including the Pages) should be flexible enough to make the following changes: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 smtClean="0"/>
              <a:t>Change the UI</a:t>
            </a:r>
            <a:r>
              <a:rPr lang="en-US" dirty="0" smtClean="0"/>
              <a:t>: Make the game playable in a Console or in a Web Application</a:t>
            </a:r>
            <a:r>
              <a:rPr lang="en-US" baseline="0" dirty="0" smtClean="0"/>
              <a:t> </a:t>
            </a:r>
            <a:r>
              <a:rPr lang="en-US" dirty="0" smtClean="0"/>
              <a:t>without changing a single line of code in any of the classes</a:t>
            </a:r>
            <a:r>
              <a:rPr lang="en-US" baseline="0" dirty="0" smtClean="0"/>
              <a:t> in the </a:t>
            </a:r>
            <a:r>
              <a:rPr lang="en-US" b="1" baseline="0" dirty="0" err="1" smtClean="0"/>
              <a:t>DodgeGame.Shared</a:t>
            </a:r>
            <a:r>
              <a:rPr lang="en-US" b="0" baseline="0" dirty="0" smtClean="0"/>
              <a:t>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baseline="0" dirty="0" smtClean="0"/>
              <a:t>Add different types of Enemies</a:t>
            </a:r>
            <a:r>
              <a:rPr lang="en-US" b="0" baseline="0" dirty="0" smtClean="0"/>
              <a:t>: Without changing more than 2 or 3 lines of code in the </a:t>
            </a:r>
            <a:r>
              <a:rPr lang="en-US" b="0" baseline="0" dirty="0" err="1" smtClean="0"/>
              <a:t>GameManager</a:t>
            </a:r>
            <a:r>
              <a:rPr lang="en-US" b="0" baseline="0" dirty="0" smtClean="0"/>
              <a:t>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baseline="0" dirty="0" smtClean="0"/>
              <a:t>Add configurable settings without changing any of the game logic</a:t>
            </a:r>
            <a:r>
              <a:rPr lang="en-US" b="0" baseline="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sng" baseline="0" dirty="0" smtClean="0"/>
              <a:t>Changing the game board's size</a:t>
            </a:r>
            <a:r>
              <a:rPr lang="en-US" b="0" baseline="0" dirty="0" smtClean="0"/>
              <a:t>: All of the game logic should stay unchanged when playing on a different board size.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sng" dirty="0" smtClean="0"/>
              <a:t>Changing the enemy count:</a:t>
            </a:r>
            <a:r>
              <a:rPr lang="en-US" b="0" u="none" dirty="0" smtClean="0"/>
              <a:t> Changing how many enemies appear in a new game should not cause any</a:t>
            </a:r>
            <a:r>
              <a:rPr lang="en-US" b="0" u="none" baseline="0" dirty="0" smtClean="0"/>
              <a:t> of the game to work differently.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sng" baseline="0" dirty="0" smtClean="0"/>
              <a:t>Changing the enemy movement logic:</a:t>
            </a:r>
            <a:r>
              <a:rPr lang="en-US" b="0" u="none" baseline="0" dirty="0" smtClean="0"/>
              <a:t> Changing the way that enemies move (towards the player, straight line in a random direction, moving only in a specific pattern) should not change anything outside of the Enemy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sng" baseline="0" dirty="0" smtClean="0"/>
              <a:t>Adding shots to the player</a:t>
            </a:r>
            <a:r>
              <a:rPr lang="en-US" b="0" u="none" baseline="0" dirty="0" smtClean="0"/>
              <a:t>: Adding this should not change any of the existing game logic. (It could affect the enemy logic though).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sng" baseline="0" dirty="0" smtClean="0"/>
              <a:t>Adding health to the player</a:t>
            </a:r>
            <a:r>
              <a:rPr lang="en-US" b="0" u="none" baseline="0" dirty="0" smtClean="0"/>
              <a:t>: Making the player die from more than one collision should not change more than a couple lines of code inside the player (and possibly enemy)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1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37" y="1340768"/>
            <a:ext cx="7388072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80537" y="6362070"/>
            <a:ext cx="7879895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© Copyright SELA software &amp; Education Labs Ltd. | 14-18 Baruch Hirsch St </a:t>
            </a:r>
            <a:r>
              <a:rPr lang="en-US" sz="11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, 51202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7" y="534797"/>
            <a:ext cx="2632449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81025" y="2427288"/>
            <a:ext cx="7388225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001"/>
            <a:ext cx="8004764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590849" y="2630516"/>
            <a:ext cx="8013402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90848" y="3835550"/>
            <a:ext cx="8004764" cy="10728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590849" y="4973960"/>
            <a:ext cx="8013402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03648" y="2492896"/>
            <a:ext cx="5545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10" y="1988840"/>
            <a:ext cx="1532540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endParaRPr lang="en-US" dirty="0" smtClean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380312" y="2348344"/>
            <a:ext cx="1655516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11560" y="1524000"/>
            <a:ext cx="65532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979692" y="1524000"/>
            <a:ext cx="976164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anose="020B0502040504020203" pitchFamily="34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90" y="1414674"/>
            <a:ext cx="938110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add tips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92888" cy="720000"/>
          </a:xfrm>
        </p:spPr>
        <p:txBody>
          <a:bodyPr vert="horz" lIns="0" tIns="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92161"/>
            <a:ext cx="7992888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4132746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475656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475656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1547664" y="2492896"/>
            <a:ext cx="3934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827584" y="2492896"/>
            <a:ext cx="49231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1492161"/>
            <a:ext cx="8001315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3873731"/>
            <a:ext cx="8001315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3140969"/>
            <a:ext cx="8001315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424268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611188" y="6309320"/>
            <a:ext cx="7951904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064" userDrawn="1">
          <p15:clr>
            <a:srgbClr val="F26B43"/>
          </p15:clr>
        </p15:guide>
        <p15:guide id="3" pos="5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cs typeface="Times New Roman" pitchFamily="18" charset="0"/>
              </a:rPr>
              <a:t>Module 19 - </a:t>
            </a:r>
            <a:r>
              <a:rPr lang="fr-FR" dirty="0" err="1">
                <a:cs typeface="Times New Roman" pitchFamily="18" charset="0"/>
              </a:rPr>
              <a:t>Appendix</a:t>
            </a:r>
            <a:r>
              <a:rPr lang="fr-FR" dirty="0">
                <a:cs typeface="Times New Roman" pitchFamily="18" charset="0"/>
              </a:rPr>
              <a:t> C - Final </a:t>
            </a:r>
            <a:r>
              <a:rPr lang="fr-FR" dirty="0" err="1">
                <a:cs typeface="Times New Roman" pitchFamily="18" charset="0"/>
              </a:rPr>
              <a:t>Exercise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8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Dodge Game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Dodge Game </a:t>
            </a:r>
            <a:r>
              <a:rPr lang="en-US" dirty="0"/>
              <a:t>includes one </a:t>
            </a:r>
            <a:r>
              <a:rPr lang="en-US" dirty="0" smtClean="0"/>
              <a:t>Player </a:t>
            </a:r>
            <a:r>
              <a:rPr lang="en-US" dirty="0"/>
              <a:t>and ten </a:t>
            </a:r>
            <a:r>
              <a:rPr lang="en-US" dirty="0" smtClean="0"/>
              <a:t>Enemies.</a:t>
            </a:r>
            <a:endParaRPr lang="en-US" dirty="0"/>
          </a:p>
          <a:p>
            <a:r>
              <a:rPr lang="en-US" dirty="0"/>
              <a:t>Every second, each </a:t>
            </a:r>
            <a:r>
              <a:rPr lang="en-US" dirty="0" smtClean="0"/>
              <a:t>enemy </a:t>
            </a:r>
            <a:r>
              <a:rPr lang="en-US" dirty="0"/>
              <a:t>moves one step towards the </a:t>
            </a:r>
            <a:r>
              <a:rPr lang="en-US" dirty="0" smtClean="0"/>
              <a:t>player.</a:t>
            </a:r>
            <a:endParaRPr lang="en-US" dirty="0"/>
          </a:p>
          <a:p>
            <a:r>
              <a:rPr lang="en-US" dirty="0"/>
              <a:t>A collision between two </a:t>
            </a:r>
            <a:r>
              <a:rPr lang="en-US" dirty="0" smtClean="0"/>
              <a:t>enemies causes </a:t>
            </a:r>
            <a:r>
              <a:rPr lang="en-US" dirty="0"/>
              <a:t>one </a:t>
            </a:r>
            <a:r>
              <a:rPr lang="en-US" dirty="0" smtClean="0"/>
              <a:t>enemy </a:t>
            </a:r>
            <a:r>
              <a:rPr lang="en-US" dirty="0"/>
              <a:t>to disappear.</a:t>
            </a:r>
          </a:p>
          <a:p>
            <a:r>
              <a:rPr lang="en-US" dirty="0"/>
              <a:t>The game is over on one of two conditions: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one </a:t>
            </a:r>
            <a:r>
              <a:rPr lang="en-US" dirty="0" smtClean="0"/>
              <a:t>enemy </a:t>
            </a:r>
            <a:r>
              <a:rPr lang="en-US" dirty="0"/>
              <a:t>is left </a:t>
            </a:r>
            <a:r>
              <a:rPr lang="en-US" dirty="0" smtClean="0"/>
              <a:t>- the player's victory.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collision between </a:t>
            </a:r>
            <a:r>
              <a:rPr lang="en-US" dirty="0" smtClean="0"/>
              <a:t>an enemy and the player - the player's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Think about the common characteristics of all game characters. Maybe they should share a base class.</a:t>
            </a:r>
          </a:p>
          <a:p>
            <a:r>
              <a:rPr lang="en-US" smtClean="0"/>
              <a:t>The GameBoard have a Two-Dimensional array that holds the positions of all of the game pieces.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The game should have a proper class hierarchy with:</a:t>
            </a:r>
          </a:p>
          <a:p>
            <a:pPr lvl="1"/>
            <a:r>
              <a:rPr lang="en-US" smtClean="0"/>
              <a:t>A class to manage the game</a:t>
            </a:r>
          </a:p>
          <a:p>
            <a:pPr lvl="1"/>
            <a:r>
              <a:rPr lang="en-US" smtClean="0"/>
              <a:t>A class to manage the board</a:t>
            </a:r>
          </a:p>
          <a:p>
            <a:pPr lvl="1"/>
            <a:r>
              <a:rPr lang="en-US" smtClean="0"/>
              <a:t>A class for the player</a:t>
            </a:r>
          </a:p>
          <a:p>
            <a:pPr lvl="1"/>
            <a:r>
              <a:rPr lang="en-US" smtClean="0"/>
              <a:t>A class for an enemy</a:t>
            </a:r>
          </a:p>
          <a:p>
            <a:r>
              <a:rPr lang="en-US" smtClean="0"/>
              <a:t>All game logic should be written inside the DodgeGame.Shared project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Guidelines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34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When you design your classes, try to plan them in a way that would make them flexible for future changes and enhancements.</a:t>
            </a:r>
          </a:p>
          <a:p>
            <a:r>
              <a:rPr lang="en-US" smtClean="0"/>
              <a:t>The enemies don't need to be controlled, they should have code to move on their own, that will be activated by a timer.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All of the code should adhere to the coding conventions described in Appendix B of the book.</a:t>
            </a:r>
          </a:p>
          <a:p>
            <a:r>
              <a:rPr lang="en-US" smtClean="0"/>
              <a:t>The code should be properly separated into methods.</a:t>
            </a:r>
          </a:p>
          <a:p>
            <a:r>
              <a:rPr lang="en-US" smtClean="0"/>
              <a:t>Each class should only handle what it is responsible for.</a:t>
            </a:r>
          </a:p>
          <a:p>
            <a:r>
              <a:rPr lang="en-US" smtClean="0"/>
              <a:t>All of the members and functions should be properly encapsulated.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Guidelines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77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think of ways in which you can align the images on the page to be a good representation of the indexes in the Two-Dimensional game board.</a:t>
            </a:r>
          </a:p>
          <a:p>
            <a:r>
              <a:rPr lang="en-US" dirty="0" smtClean="0"/>
              <a:t>When choosing random positions for the player and enemies, try to think of a way to make sure that they don't collide before the game even started.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1560" y="1524000"/>
            <a:ext cx="6768752" cy="4724400"/>
          </a:xfrm>
        </p:spPr>
        <p:txBody>
          <a:bodyPr/>
          <a:lstStyle/>
          <a:p>
            <a:pPr marL="342900" lvl="1" indent="-342900"/>
            <a:r>
              <a:rPr lang="en-US" sz="2500" dirty="0"/>
              <a:t>The player should be controlled by the keyboard using 4 buttons </a:t>
            </a:r>
            <a:r>
              <a:rPr lang="en-US" sz="2500" dirty="0" smtClean="0"/>
              <a:t>(up, down, left, right).</a:t>
            </a:r>
            <a:endParaRPr lang="en-US" sz="2500" dirty="0"/>
          </a:p>
          <a:p>
            <a:r>
              <a:rPr lang="en-US" sz="2500" dirty="0"/>
              <a:t>The player should have one image, while the enemies have a different one.</a:t>
            </a:r>
          </a:p>
          <a:p>
            <a:r>
              <a:rPr lang="en-US" sz="2500" dirty="0"/>
              <a:t>Add a </a:t>
            </a:r>
            <a:r>
              <a:rPr lang="en-US" sz="2500" dirty="0" err="1"/>
              <a:t>CommandBar</a:t>
            </a:r>
            <a:r>
              <a:rPr lang="en-US" sz="2500" dirty="0"/>
              <a:t> with the following options</a:t>
            </a:r>
            <a:r>
              <a:rPr lang="en-US" sz="2500" dirty="0" smtClean="0"/>
              <a:t>:</a:t>
            </a:r>
            <a:endParaRPr lang="en-US" sz="2500" dirty="0"/>
          </a:p>
          <a:p>
            <a:pPr lvl="1"/>
            <a:r>
              <a:rPr lang="en-US" sz="1900" dirty="0"/>
              <a:t>Pause/Resume Game - Should stop a running game and resume running a paused game.</a:t>
            </a:r>
          </a:p>
          <a:p>
            <a:pPr lvl="1"/>
            <a:r>
              <a:rPr lang="en-US" sz="1900" dirty="0"/>
              <a:t>New Game - Place the player and 10 enemies on random positions on the board.</a:t>
            </a:r>
          </a:p>
          <a:p>
            <a:pPr lvl="1"/>
            <a:r>
              <a:rPr lang="en-US" sz="1900" dirty="0"/>
              <a:t>Save Game - Save the state of the game to a file so that it can be continues at any moment later on.</a:t>
            </a:r>
          </a:p>
          <a:p>
            <a:pPr lvl="1"/>
            <a:r>
              <a:rPr lang="en-US" sz="1900" dirty="0"/>
              <a:t>Load Game - Load a saved game and continue playing it</a:t>
            </a:r>
            <a:r>
              <a:rPr lang="en-US" sz="1900" dirty="0" smtClean="0"/>
              <a:t>.</a:t>
            </a:r>
            <a:endParaRPr lang="he-IL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Specification (contd.)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53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0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roomTemplate_EN_v5" id="{C254D261-1687-45FE-B455-190BE7CBF059}" vid="{350B128B-3395-4F14-81F9-4B9114C27F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666</Words>
  <Application>Microsoft Office PowerPoint</Application>
  <PresentationFormat>On-screen Show (4:3)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Segoe</vt:lpstr>
      <vt:lpstr>Segoe Light</vt:lpstr>
      <vt:lpstr>Segoe UI</vt:lpstr>
      <vt:lpstr>Times New Roman</vt:lpstr>
      <vt:lpstr>Sela_Template_Ver_01</vt:lpstr>
      <vt:lpstr>Module 19 - Appendix C - Final Exercise</vt:lpstr>
      <vt:lpstr>Dodge Game</vt:lpstr>
      <vt:lpstr>Design Guidelines</vt:lpstr>
      <vt:lpstr>Design Guidelines</vt:lpstr>
      <vt:lpstr>UI Specification (contd.)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Eyal Mushi</dc:creator>
  <cp:lastModifiedBy>Shir Vender</cp:lastModifiedBy>
  <cp:revision>83</cp:revision>
  <cp:lastPrinted>2013-09-11T13:44:00Z</cp:lastPrinted>
  <dcterms:created xsi:type="dcterms:W3CDTF">2009-06-11T13:04:39Z</dcterms:created>
  <dcterms:modified xsi:type="dcterms:W3CDTF">2019-03-21T09:43:55Z</dcterms:modified>
</cp:coreProperties>
</file>