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4" autoAdjust="0"/>
    <p:restoredTop sz="86420" autoAdjust="0"/>
  </p:normalViewPr>
  <p:slideViewPr>
    <p:cSldViewPr snapToGrid="0" snapToObjects="1">
      <p:cViewPr varScale="1">
        <p:scale>
          <a:sx n="73" d="100"/>
          <a:sy n="73" d="100"/>
        </p:scale>
        <p:origin x="-7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30A0-8DF2-EC4B-BBC3-70EA01A1F214}" type="datetimeFigureOut"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844C-0321-D44F-802B-3D8CED69A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Command-line</a:t>
            </a:r>
            <a:r>
              <a:rPr lang="en-US" baseline="0"/>
              <a:t> unix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cd, pwd, mkdir, rmdir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&amp;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cp/mv/rm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pico</a:t>
            </a:r>
            <a:r>
              <a:rPr lang="en-US" baseline="0"/>
              <a:t> &amp; vi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Mac-specific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</a:t>
            </a:r>
            <a:r>
              <a:rPr lang="en-US" baseline="0"/>
              <a:t> &lt;directory name&gt;</a:t>
            </a:r>
          </a:p>
          <a:p>
            <a:r>
              <a:rPr lang="en-US" baseline="0"/>
              <a:t>&lt;program name&gt; files or directory</a:t>
            </a:r>
          </a:p>
        </p:txBody>
      </p:sp>
    </p:spTree>
    <p:extLst>
      <p:ext uri="{BB962C8B-B14F-4D97-AF65-F5344CB8AC3E}">
        <p14:creationId xmlns:p14="http://schemas.microsoft.com/office/powerpoint/2010/main" val="27432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ssh, scp, (s)ftp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Command-line unix</vt:lpstr>
      <vt:lpstr>ls</vt:lpstr>
      <vt:lpstr>cd, pwd, mkdir, rmdir</vt:lpstr>
      <vt:lpstr>more &amp; cat</vt:lpstr>
      <vt:lpstr>cp/mv/rm</vt:lpstr>
      <vt:lpstr>grep</vt:lpstr>
      <vt:lpstr>pico &amp; vi</vt:lpstr>
      <vt:lpstr>Mac-specific</vt:lpstr>
      <vt:lpstr>Networking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Command-line unix</dc:title>
  <dc:creator>Edward McCormick</dc:creator>
  <cp:lastModifiedBy>Edward McCormick</cp:lastModifiedBy>
  <cp:revision>1</cp:revision>
  <dcterms:created xsi:type="dcterms:W3CDTF">2015-03-30T07:10:24Z</dcterms:created>
  <dcterms:modified xsi:type="dcterms:W3CDTF">2015-03-30T07:15:40Z</dcterms:modified>
</cp:coreProperties>
</file>