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90" d="100"/>
          <a:sy n="90" d="100"/>
        </p:scale>
        <p:origin x="-4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2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7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9C8F-A450-664A-89D9-C640D5FFCED5}" type="datetimeFigureOut">
              <a:rPr lang="en-US" smtClean="0"/>
              <a:t>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554C-057D-2941-B36E-6F8BCCA5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5 – </a:t>
            </a:r>
            <a:r>
              <a:rPr lang="en-US" dirty="0" smtClean="0"/>
              <a:t>Grids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0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Class 5 – Grids</vt:lpstr>
      <vt:lpstr>Grids</vt:lpstr>
      <vt:lpstr>PowerPoint Presentation</vt:lpstr>
    </vt:vector>
  </TitlesOfParts>
  <Company>R/GA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 – Javascript, Jquery, Grids, resources</dc:title>
  <dc:creator>Luke McCormick</dc:creator>
  <cp:lastModifiedBy>Luke McCormick</cp:lastModifiedBy>
  <cp:revision>4</cp:revision>
  <dcterms:created xsi:type="dcterms:W3CDTF">2015-05-03T19:23:23Z</dcterms:created>
  <dcterms:modified xsi:type="dcterms:W3CDTF">2015-05-03T21:16:38Z</dcterms:modified>
</cp:coreProperties>
</file>