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0" r:id="rId4"/>
    <p:sldId id="259" r:id="rId5"/>
    <p:sldId id="268" r:id="rId6"/>
    <p:sldId id="269" r:id="rId7"/>
    <p:sldId id="261" r:id="rId8"/>
    <p:sldId id="262" r:id="rId9"/>
    <p:sldId id="263" r:id="rId10"/>
    <p:sldId id="264" r:id="rId11"/>
    <p:sldId id="265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82" d="100"/>
          <a:sy n="82" d="100"/>
        </p:scale>
        <p:origin x="-11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6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88A9-6092-3D4E-8AE6-E20977ADABC8}" type="datetimeFigureOut"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anim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chain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.com/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fiddle.net/afe8xyof/1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animation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hide_sho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fadetogg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slide_tog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WebDev</a:t>
            </a:r>
            <a:r>
              <a:rPr lang="en-US" dirty="0"/>
              <a:t> class 5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and online tools</a:t>
            </a:r>
          </a:p>
        </p:txBody>
      </p:sp>
    </p:spTree>
    <p:extLst>
      <p:ext uri="{BB962C8B-B14F-4D97-AF65-F5344CB8AC3E}">
        <p14:creationId xmlns:p14="http://schemas.microsoft.com/office/powerpoint/2010/main" val="157588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sz="440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http://www.w3schools.com/jquery/tryit.asp?filename=tryjquery_animation</a:t>
            </a: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1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var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div=$("div");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div.animate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({height: '300px', opacity: '0.4'}, "slow");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div.animate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({width: '300px', opacity: '0.8'}, "slow");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div.animate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({height: '100px', opacity: '0.4'}, "slow");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div.animate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({width: '100px', opacity: '0.8'}, "slow");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5334000"/>
            <a:ext cx="5775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http://jsfiddle.net/mboja5yo/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6019800"/>
            <a:ext cx="5664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http://jsfiddle.net/930b9b3j/</a:t>
            </a:r>
          </a:p>
        </p:txBody>
      </p:sp>
    </p:spTree>
    <p:extLst>
      <p:ext uri="{BB962C8B-B14F-4D97-AF65-F5344CB8AC3E}">
        <p14:creationId xmlns:p14="http://schemas.microsoft.com/office/powerpoint/2010/main" val="200420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440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http://www.w3schools.com/jquery/tryit.asp?filename=tryjquery_chaining</a:t>
            </a: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$("#p1").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css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("color", "red").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slideUp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(2000).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slideDown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(2000);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5410200"/>
            <a:ext cx="6263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/>
              <a:t>http://jsfiddle.net/bguxpzsh/</a:t>
            </a:r>
          </a:p>
        </p:txBody>
      </p:sp>
    </p:spTree>
    <p:extLst>
      <p:ext uri="{BB962C8B-B14F-4D97-AF65-F5344CB8AC3E}">
        <p14:creationId xmlns:p14="http://schemas.microsoft.com/office/powerpoint/2010/main" val="200528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More on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W3Schools</a:t>
            </a:r>
          </a:p>
          <a:p>
            <a:pPr lvl="1"/>
            <a:r>
              <a:rPr lang="en-US" dirty="0" smtClean="0"/>
              <a:t>http://www.w3schools.com/</a:t>
            </a:r>
            <a:r>
              <a:rPr lang="en-US" dirty="0" err="1" smtClean="0"/>
              <a:t>jquery</a:t>
            </a:r>
            <a:r>
              <a:rPr lang="en-US" dirty="0" smtClean="0"/>
              <a:t>/</a:t>
            </a:r>
            <a:r>
              <a:rPr lang="en-US" dirty="0" err="1" smtClean="0"/>
              <a:t>jquery_examples.asp</a:t>
            </a:r>
            <a:endParaRPr lang="en-US" dirty="0" smtClean="0"/>
          </a:p>
          <a:p>
            <a:r>
              <a:rPr lang="en-US" dirty="0" smtClean="0"/>
              <a:t>Code Academy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www.codecademy.com</a:t>
            </a:r>
            <a:r>
              <a:rPr lang="en-US" dirty="0"/>
              <a:t>/en/tracks/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Code School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www.codeschool.com</a:t>
            </a:r>
            <a:r>
              <a:rPr lang="en-US" dirty="0"/>
              <a:t>/courses/try-</a:t>
            </a:r>
            <a:r>
              <a:rPr lang="en-US" dirty="0" err="1"/>
              <a:t>jquery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8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Feb 23 –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10546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Easier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javascript</a:t>
            </a: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Cross-platform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compatability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Wingdings"/>
              </a:rPr>
              <a:t>-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made JavaScript practical!</a:t>
            </a:r>
          </a:p>
          <a:p>
            <a:pPr lvl="0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Inspired other frameworks, whole new world of “web applications”</a:t>
            </a:r>
          </a:p>
          <a:p>
            <a:pPr lvl="0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http://jquery.com/</a:t>
            </a: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creen Shot 2015-02-21 at 1.2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71" y="1600200"/>
            <a:ext cx="4109129" cy="34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Load </a:t>
            </a:r>
            <a:r>
              <a:rPr lang="en-US" sz="4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</a:t>
            </a:r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from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&lt;script 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src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="http://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ajax.googleapis.com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ajax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/libs/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/1.11.2/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jquery.min.js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"&gt;</a:t>
            </a:r>
            <a:b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7344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List of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09" y="1600200"/>
            <a:ext cx="4365778" cy="269040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http://www.w3schools.com</a:t>
            </a:r>
          </a:p>
          <a:p>
            <a:pPr marL="0" lvl="0" indent="0">
              <a:buNone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jquery_examples.asp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5" name="Picture 4" descr="Screen Shot 2015-02-21 at 2.3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62" y="1223673"/>
            <a:ext cx="4197114" cy="55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7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editor/demo environment</a:t>
            </a:r>
          </a:p>
          <a:p>
            <a:r>
              <a:rPr lang="en-US" dirty="0"/>
              <a:t>Automatically</a:t>
            </a:r>
            <a:r>
              <a:rPr lang="en-US" baseline="0" dirty="0"/>
              <a:t> creates shortcut URL</a:t>
            </a:r>
          </a:p>
          <a:p>
            <a:r>
              <a:rPr lang="en-US" dirty="0">
                <a:hlinkClick r:id="rId2"/>
              </a:rPr>
              <a:t>http://jsfiddle.net/afe8xyof/1/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2-21 at 10.1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80" y="3529051"/>
            <a:ext cx="5328030" cy="30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Move (animate) a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440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http://www.w3schools.com/jquery/tryit.asp?filename=tryjquery_animation1</a:t>
            </a:r>
            <a:endParaRPr lang="en-US" sz="4400" u="sng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$("div").animate({left: '250px'});</a:t>
            </a:r>
            <a:endParaRPr lang="en-US" sz="44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  <a:p>
            <a:pPr marL="0" lvl="0" indent="0"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marL="0" lvl="0" indent="0" algn="ctr">
              <a:buNone/>
            </a:pPr>
            <a:r>
              <a:rPr lang="en-US" sz="6500" dirty="0"/>
              <a:t>http://</a:t>
            </a:r>
            <a:r>
              <a:rPr lang="en-US" sz="6500" dirty="0" err="1"/>
              <a:t>jsfiddle.net</a:t>
            </a:r>
            <a:r>
              <a:rPr lang="en-US" sz="6500" dirty="0"/>
              <a:t>/rze9g623/</a:t>
            </a:r>
          </a:p>
        </p:txBody>
      </p:sp>
    </p:spTree>
    <p:extLst>
      <p:ext uri="{BB962C8B-B14F-4D97-AF65-F5344CB8AC3E}">
        <p14:creationId xmlns:p14="http://schemas.microsoft.com/office/powerpoint/2010/main" val="202262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Hide and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2234" cy="4525963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440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http://www.w3schools.com/jquery/tryit.asp?filename=tryjquery_hide_show</a:t>
            </a:r>
            <a:endParaRPr lang="en-US" sz="4400" u="sng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$("#hide").click(function(){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$("p").hide();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$("#show").click(function(){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$("p").show();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  <a:p>
            <a:pPr marL="0" lvl="0" indent="0"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7114" y="6066574"/>
            <a:ext cx="54553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/>
              <a:t>http://jsfiddle.net/f6qn0g2n/1/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5029200"/>
            <a:ext cx="5074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&lt;button id="hide"&gt;Hide&lt;/button&gt;</a:t>
            </a:r>
          </a:p>
          <a:p>
            <a:r>
              <a:rPr lang="en-US" sz="2400"/>
              <a:t>&lt;button id="show"&gt;Show&lt;/button&gt;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81391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67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7200" b="1" kern="1200" dirty="0">
                <a:solidFill>
                  <a:schemeClr val="tx1"/>
                </a:solidFill>
                <a:effectLst/>
              </a:rPr>
              <a:t>Fade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24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http://www.w3schools.com/jquery/tryit.asp?filename=tryjquery_fadetoggle</a:t>
            </a:r>
            <a:endParaRPr lang="en-US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$("#div1").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fadeToggle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();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$("#div2").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fadeToggle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("slow");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$("#div3").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fadeToggle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(3000);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5562600"/>
            <a:ext cx="6096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http://jsfiddle.net/zyn61v79/1/</a:t>
            </a:r>
          </a:p>
        </p:txBody>
      </p:sp>
    </p:spTree>
    <p:extLst>
      <p:ext uri="{BB962C8B-B14F-4D97-AF65-F5344CB8AC3E}">
        <p14:creationId xmlns:p14="http://schemas.microsoft.com/office/powerpoint/2010/main" val="106257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440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http://www.w3schools.com/jquery/tryit.asp?filename=tryjquery_slide_toggle</a:t>
            </a: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</a:t>
            </a:r>
            <a:r>
              <a:rPr lang="en-US" sz="47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$("#flip").click(function(){</a:t>
            </a:r>
          </a:p>
          <a:p>
            <a:pPr marL="0" lvl="0" indent="0">
              <a:buNone/>
            </a:pPr>
            <a:r>
              <a:rPr lang="en-US" sz="47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$("#panel").</a:t>
            </a:r>
            <a:r>
              <a:rPr lang="en-US" sz="47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slideToggle</a:t>
            </a:r>
            <a:r>
              <a:rPr lang="en-US" sz="47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("slow");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5791200"/>
            <a:ext cx="6314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/>
              <a:t>http://jsfiddle.net/yxoq9v3a/</a:t>
            </a:r>
          </a:p>
        </p:txBody>
      </p:sp>
    </p:spTree>
    <p:extLst>
      <p:ext uri="{BB962C8B-B14F-4D97-AF65-F5344CB8AC3E}">
        <p14:creationId xmlns:p14="http://schemas.microsoft.com/office/powerpoint/2010/main" val="200776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748</Words>
  <Application>Microsoft Macintosh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WebDev class 5 </vt:lpstr>
      <vt:lpstr>Feb 23 – Jquery </vt:lpstr>
      <vt:lpstr>Load jQuery from Google</vt:lpstr>
      <vt:lpstr>List of Examples</vt:lpstr>
      <vt:lpstr>JS Fiddle</vt:lpstr>
      <vt:lpstr>Move (animate) a DIV</vt:lpstr>
      <vt:lpstr>Hide and show</vt:lpstr>
      <vt:lpstr>Fade</vt:lpstr>
      <vt:lpstr>Slide</vt:lpstr>
      <vt:lpstr>Animate</vt:lpstr>
      <vt:lpstr>Chain</vt:lpstr>
      <vt:lpstr>More on Jquery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WebDev class 5 </dc:title>
  <dc:creator>Edward McCormick</dc:creator>
  <cp:lastModifiedBy>Luke McCormick</cp:lastModifiedBy>
  <cp:revision>18</cp:revision>
  <dcterms:created xsi:type="dcterms:W3CDTF">2015-02-21T19:03:39Z</dcterms:created>
  <dcterms:modified xsi:type="dcterms:W3CDTF">2015-05-04T01:50:28Z</dcterms:modified>
</cp:coreProperties>
</file>