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59" r:id="rId5"/>
    <p:sldId id="268" r:id="rId6"/>
    <p:sldId id="269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372" autoAdjust="0"/>
  </p:normalViewPr>
  <p:slideViewPr>
    <p:cSldViewPr snapToGrid="0" snapToObjects="1">
      <p:cViewPr varScale="1">
        <p:scale>
          <a:sx n="57" d="100"/>
          <a:sy n="57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88A9-6092-3D4E-8AE6-E20977ADABC8}" type="datetimeFigureOut"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ch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afe8xyof/1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hide_sh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fadetogg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slide_to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WebDev class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Jquery and online tools</a:t>
            </a:r>
          </a:p>
        </p:txBody>
      </p:sp>
    </p:spTree>
    <p:extLst>
      <p:ext uri="{BB962C8B-B14F-4D97-AF65-F5344CB8AC3E}">
        <p14:creationId xmlns:p14="http://schemas.microsoft.com/office/powerpoint/2010/main" val="15758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Animate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var div=$("div");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div.animate({height: '300px', opacity: '0.4'},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div.animate({width: '300px', opacity: '0.8'},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div.animate({height: '100px', opacity: '0.4'},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div.animate({width: '100px', opacity: '0.8'}, "slow");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5334000"/>
            <a:ext cx="5775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http://jsfiddle.net/mboja5yo/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019800"/>
            <a:ext cx="566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http://jsfiddle.net/930b9b3j/</a:t>
            </a:r>
          </a:p>
        </p:txBody>
      </p:sp>
    </p:spTree>
    <p:extLst>
      <p:ext uri="{BB962C8B-B14F-4D97-AF65-F5344CB8AC3E}">
        <p14:creationId xmlns:p14="http://schemas.microsoft.com/office/powerpoint/2010/main" val="20042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http://www.w3schools.com/jquery/tryit.asp?filename=tryjquery_chaining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$("#p1").css("color", "red").slideUp(2000).slideDown(2000);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6263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http://jsfiddle.net/bguxpzsh/</a:t>
            </a:r>
          </a:p>
        </p:txBody>
      </p:sp>
    </p:spTree>
    <p:extLst>
      <p:ext uri="{BB962C8B-B14F-4D97-AF65-F5344CB8AC3E}">
        <p14:creationId xmlns:p14="http://schemas.microsoft.com/office/powerpoint/2010/main" val="200528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Feb 23 – Jquery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0546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Easier javascript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Cross-platform compatability </a:t>
            </a: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/>
              </a:rPr>
              <a:t>-</a:t>
            </a: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made JavaScript practical!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Inspired other frameworks, whole new world of “web applications”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http://jquery.com/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Shot 2015-02-21 at 1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71" y="1600200"/>
            <a:ext cx="4109129" cy="3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Load jQuery from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&lt;script src="http://ajax.googleapis.com</a:t>
            </a:r>
            <a:b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/ajax/libs/jquery/1.11.2/jquery.min.js"&gt;</a:t>
            </a:r>
            <a:b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7344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List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9" y="1600200"/>
            <a:ext cx="4365778" cy="26904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http://www.w3schools.com</a:t>
            </a:r>
          </a:p>
          <a:p>
            <a:pPr marL="0" lvl="0" indent="0">
              <a:buNone/>
            </a:pP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/jquery/jquery_examples.asp </a:t>
            </a:r>
          </a:p>
        </p:txBody>
      </p:sp>
      <p:pic>
        <p:nvPicPr>
          <p:cNvPr id="5" name="Picture 4" descr="Screen Shot 2015-02-21 at 2.3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62" y="1223673"/>
            <a:ext cx="4197114" cy="55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Fiddle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editor/demo environment</a:t>
            </a:r>
          </a:p>
          <a:p>
            <a:r>
              <a:rPr lang="en-US"/>
              <a:t>Automatically</a:t>
            </a:r>
            <a:r>
              <a:rPr lang="en-US" baseline="0"/>
              <a:t> creates shortcut URL</a:t>
            </a:r>
          </a:p>
          <a:p>
            <a:r>
              <a:rPr lang="en-US">
                <a:hlinkClick r:id="rId2"/>
              </a:rPr>
              <a:t>http://jsfiddle.net/afe8xyof/1/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 Shot 2015-02-21 at 10.1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0" y="3529051"/>
            <a:ext cx="5328030" cy="30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Move (animate) a DIV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http://www.w3schools.com/jquery/tryit.asp?filename=tryjquery_animation1</a:t>
            </a:r>
            <a:endParaRPr lang="en-US" sz="4400" u="sng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$("div").animate({left: '250px'});</a:t>
            </a:r>
            <a:endParaRPr lang="en-US" sz="4400" b="1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>
              <a:latin typeface="+mj-lt"/>
              <a:ea typeface="+mj-ea"/>
              <a:cs typeface="+mj-cs"/>
            </a:endParaRPr>
          </a:p>
          <a:p>
            <a:pPr marL="0" lvl="0" indent="0" algn="ctr">
              <a:buNone/>
            </a:pPr>
            <a:r>
              <a:rPr lang="en-US" sz="6500"/>
              <a:t>http://jsfiddle.net/rze9g623/</a:t>
            </a:r>
          </a:p>
        </p:txBody>
      </p:sp>
    </p:spTree>
    <p:extLst>
      <p:ext uri="{BB962C8B-B14F-4D97-AF65-F5344CB8AC3E}">
        <p14:creationId xmlns:p14="http://schemas.microsoft.com/office/powerpoint/2010/main" val="20226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Hide and show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2234" cy="45259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http://www.w3schools.com/jquery/tryit.asp?filename=tryjquery_hide_show</a:t>
            </a:r>
            <a:endParaRPr lang="en-US" sz="4400" u="sng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$("#hide").click(function(){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$("p").hide();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$("#show").click(function(){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$("p").show();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7114" y="6066574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/>
              <a:t>http://jsfiddle.net/f6qn0g2n/1/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5029200"/>
            <a:ext cx="5074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&lt;button id="hide"&gt;Hide&lt;/button&gt;</a:t>
            </a:r>
          </a:p>
          <a:p>
            <a:r>
              <a:rPr lang="en-US" sz="2400"/>
              <a:t>&lt;button id="show"&gt;Show&lt;/button&gt;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81391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7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7200" b="1" kern="1200">
                <a:solidFill>
                  <a:schemeClr val="tx1"/>
                </a:solidFill>
                <a:effectLst/>
              </a:rPr>
              <a:t>Fade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http://www.w3schools.com/jquery/tryit.asp?filename=tryjquery_fadetoggle</a:t>
            </a:r>
            <a:endParaRPr lang="en-US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$("#div1").fadeToggle();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$("#div2").fadeToggle("slow");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$("#div3").fadeToggle(3000);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562600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http://jsfiddle.net/zyn61v79/1/</a:t>
            </a:r>
          </a:p>
        </p:txBody>
      </p:sp>
    </p:spTree>
    <p:extLst>
      <p:ext uri="{BB962C8B-B14F-4D97-AF65-F5344CB8AC3E}">
        <p14:creationId xmlns:p14="http://schemas.microsoft.com/office/powerpoint/2010/main" val="106257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http://www.w3schools.com/jquery/tryit.asp?filename=tryjquery_slide_toggle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4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$("#flip").click(function(){</a:t>
            </a:r>
          </a:p>
          <a:p>
            <a:pPr marL="0" lvl="0" indent="0">
              <a:buNone/>
            </a:pPr>
            <a:r>
              <a:rPr lang="en-US" sz="4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$("#panel").slideToggle("slow");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5791200"/>
            <a:ext cx="6314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http://jsfiddle.net/yxoq9v3a/</a:t>
            </a:r>
          </a:p>
        </p:txBody>
      </p:sp>
    </p:spTree>
    <p:extLst>
      <p:ext uri="{BB962C8B-B14F-4D97-AF65-F5344CB8AC3E}">
        <p14:creationId xmlns:p14="http://schemas.microsoft.com/office/powerpoint/2010/main" val="200776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709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WebDev class 5 </vt:lpstr>
      <vt:lpstr>Feb 23 – Jquery </vt:lpstr>
      <vt:lpstr>Load jQuery from Google</vt:lpstr>
      <vt:lpstr>List of Examples</vt:lpstr>
      <vt:lpstr>JS Fiddle</vt:lpstr>
      <vt:lpstr>Move (animate) a DIV</vt:lpstr>
      <vt:lpstr>Hide and show</vt:lpstr>
      <vt:lpstr>Fade</vt:lpstr>
      <vt:lpstr>Slide</vt:lpstr>
      <vt:lpstr>Animate</vt:lpstr>
      <vt:lpstr>Chain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WebDev class 5 </dc:title>
  <dc:creator>Edward McCormick</dc:creator>
  <cp:lastModifiedBy>Edward McCormick</cp:lastModifiedBy>
  <cp:revision>17</cp:revision>
  <dcterms:created xsi:type="dcterms:W3CDTF">2015-02-21T19:03:39Z</dcterms:created>
  <dcterms:modified xsi:type="dcterms:W3CDTF">2015-02-25T01:15:18Z</dcterms:modified>
</cp:coreProperties>
</file>