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4F4-DD62-C041-8AE4-9B02D7CAAC57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5F4A-A52E-9441-B7E1-57C6D882B4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Web Design &amp; Construction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5664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Berkeley Art Studio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6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Box Model	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padding:5px;</a:t>
            </a:r>
          </a:p>
          <a:p>
            <a:r>
              <a:rPr lang="en-US" smtClean="0"/>
              <a:t>border:t s c (1px solid rgb(145,0,0)</a:t>
            </a:r>
          </a:p>
          <a:p>
            <a:r>
              <a:rPr lang="en-US" smtClean="0"/>
              <a:t>margin: t r b l</a:t>
            </a:r>
          </a:p>
          <a:p>
            <a:r>
              <a:rPr lang="en-US" smtClean="0"/>
              <a:t>margin:auto;</a:t>
            </a:r>
          </a:p>
          <a:p>
            <a:r>
              <a:rPr lang="en-US" smtClean="0"/>
              <a:t>groove, double, solid, ridge, dotted, dashed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Position	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default: static/normal positioning</a:t>
            </a:r>
          </a:p>
          <a:p>
            <a:endParaRPr lang="en-US"/>
          </a:p>
          <a:p>
            <a:r>
              <a:rPr lang="en-US" smtClean="0"/>
              <a:t>position:relative – allows you to offest it by top, bottom,left,right</a:t>
            </a:r>
          </a:p>
          <a:p>
            <a:r>
              <a:rPr lang="en-US" smtClean="0"/>
              <a:t>position:absolute – top,bottom,left,right;</a:t>
            </a:r>
          </a:p>
          <a:p>
            <a:r>
              <a:rPr lang="en-US" smtClean="0"/>
              <a:t>z-index: 1 (back) 2 (middle) 3(front) – higher is closer.</a:t>
            </a:r>
          </a:p>
          <a:p>
            <a:r>
              <a:rPr lang="en-US" smtClean="0"/>
              <a:t>absolute: relative to top of page</a:t>
            </a:r>
          </a:p>
          <a:p>
            <a:r>
              <a:rPr lang="en-US" smtClean="0"/>
              <a:t>fixed: relative to top of screen</a:t>
            </a:r>
          </a:p>
          <a:p>
            <a:r>
              <a:rPr lang="en-US"/>
              <a:t>Playground: https://www.khanacademy.org/computing/computer-programming/html-css/css-layout-properties/p/css-position</a:t>
            </a:r>
          </a:p>
        </p:txBody>
      </p:sp>
    </p:spTree>
    <p:extLst>
      <p:ext uri="{BB962C8B-B14F-4D97-AF65-F5344CB8AC3E}">
        <p14:creationId xmlns:p14="http://schemas.microsoft.com/office/powerpoint/2010/main" val="353253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CSS – Floats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#picture {float:left;} /* right */</a:t>
            </a:r>
          </a:p>
          <a:p>
            <a:r>
              <a:rPr lang="en-US" smtClean="0"/>
              <a:t>floating divs need a width</a:t>
            </a:r>
          </a:p>
          <a:p>
            <a:r>
              <a:rPr lang="en-US" smtClean="0"/>
              <a:t>clear:both /* left,right */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– Selector Algebra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#mypage p.public</a:t>
            </a:r>
          </a:p>
        </p:txBody>
      </p:sp>
    </p:spTree>
    <p:extLst>
      <p:ext uri="{BB962C8B-B14F-4D97-AF65-F5344CB8AC3E}">
        <p14:creationId xmlns:p14="http://schemas.microsoft.com/office/powerpoint/2010/main" val="196971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Style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P{background-</a:t>
            </a:r>
            <a:r>
              <a:rPr lang="en-US" dirty="0" smtClean="0">
                <a:latin typeface="Andale Mono"/>
                <a:cs typeface="Andale Mono"/>
              </a:rPr>
              <a:t>color</a:t>
            </a:r>
            <a:r>
              <a:rPr lang="en-US" dirty="0" smtClean="0">
                <a:latin typeface="Andale Mono"/>
                <a:cs typeface="Andale Mono"/>
              </a:rPr>
              <a:t>:#FCC;}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DIV {border:#CCFFCC 1px solid}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SPAN {</a:t>
            </a:r>
            <a:r>
              <a:rPr lang="en-US" dirty="0" err="1" smtClean="0">
                <a:latin typeface="Andale Mono"/>
                <a:cs typeface="Andale Mono"/>
              </a:rPr>
              <a:t>color:rgb</a:t>
            </a:r>
            <a:r>
              <a:rPr lang="en-US" dirty="0" smtClean="0">
                <a:latin typeface="Andale Mono"/>
                <a:cs typeface="Andale Mono"/>
              </a:rPr>
              <a:t>(0,255,0);}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5086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&lt;style&gt;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.</a:t>
            </a:r>
            <a:r>
              <a:rPr lang="en-US" dirty="0" err="1" smtClean="0">
                <a:latin typeface="Andale Mono"/>
                <a:cs typeface="Andale Mono"/>
              </a:rPr>
              <a:t>beatles</a:t>
            </a:r>
            <a:r>
              <a:rPr lang="en-US" dirty="0" smtClean="0">
                <a:latin typeface="Andale Mono"/>
                <a:cs typeface="Andale Mono"/>
              </a:rPr>
              <a:t> {padding:30px}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.rolling-stones {margin:2em}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&lt;/style&gt;</a:t>
            </a: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&lt;div class=“</a:t>
            </a:r>
            <a:r>
              <a:rPr lang="en-US" dirty="0" err="1" smtClean="0">
                <a:latin typeface="Andale Mono"/>
                <a:cs typeface="Andale Mono"/>
              </a:rPr>
              <a:t>beatles</a:t>
            </a:r>
            <a:r>
              <a:rPr lang="en-US" dirty="0" smtClean="0">
                <a:latin typeface="Andale Mono"/>
                <a:cs typeface="Andale Mono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All you need is love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&lt;/div&gt;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&lt;span class=“rolling-stones”&gt;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Get Off Of My Cloud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&lt;/span&gt;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3408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-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 stuff for humans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3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Fonts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font-family: “</a:t>
            </a:r>
            <a:r>
              <a:rPr lang="en-US" dirty="0"/>
              <a:t>H</a:t>
            </a:r>
            <a:r>
              <a:rPr lang="en-US" dirty="0" smtClean="0"/>
              <a:t>elvetica” ,  sans-serif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monspace,cursive,fantasy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font</a:t>
            </a:r>
            <a:r>
              <a:rPr lang="en-US" smtClean="0"/>
              <a:t>-size: 10px [2em,</a:t>
            </a:r>
          </a:p>
          <a:p>
            <a:pPr marL="0" indent="0">
              <a:buNone/>
            </a:pPr>
            <a:r>
              <a:rPr lang="en-US" smtClean="0"/>
              <a:t>font-weight:bold;</a:t>
            </a:r>
          </a:p>
          <a:p>
            <a:pPr marL="0" indent="0">
              <a:buNone/>
            </a:pPr>
            <a:r>
              <a:rPr lang="en-US" smtClean="0"/>
              <a:t>font-style:italic;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font:italic 13px 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7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font properties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r>
              <a:rPr lang="en-US" smtClean="0"/>
              <a:t>-decoration: underline</a:t>
            </a:r>
          </a:p>
          <a:p>
            <a:r>
              <a:rPr lang="en-US" smtClean="0"/>
              <a:t>text-align:center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Inheritence	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properties are inhereted – go to subtags</a:t>
            </a:r>
          </a:p>
          <a:p>
            <a:r>
              <a:rPr lang="en-US" smtClean="0"/>
              <a:t>Inhereted: font properties</a:t>
            </a:r>
          </a:p>
          <a:p>
            <a:r>
              <a:rPr lang="en-US" smtClean="0"/>
              <a:t>Not: box model stuff – backgrounds, borders,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Grouping Elements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DIV</a:t>
            </a:r>
          </a:p>
          <a:p>
            <a:r>
              <a:rPr lang="en-US" smtClean="0"/>
              <a:t>SPAN</a:t>
            </a:r>
          </a:p>
          <a:p>
            <a:endParaRPr lang="en-US"/>
          </a:p>
          <a:p>
            <a:r>
              <a:rPr lang="en-US" smtClean="0"/>
              <a:t>No symantec meaning, only for grouping with CSS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Sizing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width: 200px;</a:t>
            </a:r>
          </a:p>
          <a:p>
            <a:r>
              <a:rPr lang="en-US" smtClean="0"/>
              <a:t>width:75%;</a:t>
            </a:r>
          </a:p>
          <a:p>
            <a:r>
              <a:rPr lang="en-US" smtClean="0"/>
              <a:t>overflow:visible;</a:t>
            </a:r>
          </a:p>
          <a:p>
            <a:r>
              <a:rPr lang="en-US" smtClean="0"/>
              <a:t>overflow:hidden;</a:t>
            </a:r>
          </a:p>
          <a:p>
            <a:r>
              <a:rPr lang="en-US" smtClean="0"/>
              <a:t>overflow:auto;</a:t>
            </a:r>
          </a:p>
          <a:p>
            <a:r>
              <a:rPr lang="en-US" smtClean="0"/>
              <a:t>overflow-y:hidden;</a:t>
            </a:r>
          </a:p>
          <a:p>
            <a:r>
              <a:rPr lang="en-US" smtClean="0"/>
              <a:t>overflow-x:trim;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0249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1647</TotalTime>
  <Words>395</Words>
  <Application>Microsoft Macintosh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Web Design &amp; Construction</vt:lpstr>
      <vt:lpstr>CSS – Style elements</vt:lpstr>
      <vt:lpstr>CSS – classes</vt:lpstr>
      <vt:lpstr>CSS - Comments</vt:lpstr>
      <vt:lpstr>CSS – Fonts</vt:lpstr>
      <vt:lpstr>CSS font properties</vt:lpstr>
      <vt:lpstr>CSS Inheritence </vt:lpstr>
      <vt:lpstr>CSS Grouping Elements</vt:lpstr>
      <vt:lpstr>CSS Sizing</vt:lpstr>
      <vt:lpstr>CSS Box Model </vt:lpstr>
      <vt:lpstr>CSS Position </vt:lpstr>
      <vt:lpstr>CSS – Floats</vt:lpstr>
      <vt:lpstr>CSS – Selector Algebra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Construction</dc:title>
  <dc:creator>Edward McCormick</dc:creator>
  <cp:lastModifiedBy>Edward McCormick</cp:lastModifiedBy>
  <cp:revision>18</cp:revision>
  <dcterms:created xsi:type="dcterms:W3CDTF">2015-01-26T09:25:42Z</dcterms:created>
  <dcterms:modified xsi:type="dcterms:W3CDTF">2015-02-04T18:34:18Z</dcterms:modified>
</cp:coreProperties>
</file>