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2" r:id="rId3"/>
    <p:sldId id="277" r:id="rId4"/>
    <p:sldId id="273" r:id="rId5"/>
    <p:sldId id="274" r:id="rId6"/>
    <p:sldId id="275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81" d="100"/>
          <a:sy n="81" d="100"/>
        </p:scale>
        <p:origin x="-1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8DD6A-E92A-DA46-891C-8C850FA8CA92}" type="datetimeFigureOut">
              <a:t>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8FF0B-3CBC-5242-A20E-264B95BDE3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0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74F4-DD62-C041-8AE4-9B02D7CAAC57}" type="datetimeFigureOut">
              <a:rPr lang="en-US" smtClean="0"/>
              <a:t>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5F4A-A52E-9441-B7E1-57C6D882B4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recsports.berkeley.ed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Web Design &amp; Construction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56644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Berkeley Art Studio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6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CSS?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Styling</a:t>
            </a:r>
          </a:p>
          <a:p>
            <a:pPr marL="0" indent="0">
              <a:buNone/>
            </a:pPr>
            <a:r>
              <a:rPr lang="en-US" dirty="0" smtClean="0">
                <a:latin typeface="Andale Mono"/>
                <a:cs typeface="Andale Mono"/>
              </a:rPr>
              <a:t>Size and shape</a:t>
            </a:r>
          </a:p>
          <a:p>
            <a:pPr marL="0" indent="0">
              <a:buNone/>
            </a:pPr>
            <a:r>
              <a:rPr lang="en-US" dirty="0">
                <a:latin typeface="Andale Mono"/>
                <a:cs typeface="Andale Mono"/>
              </a:rPr>
              <a:t>Positioning</a:t>
            </a:r>
            <a:endParaRPr lang="en-US" baseline="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43408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http://recsports.berkeley.edu/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Screen Shot 2015-02-09 at 9.24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438" y="351404"/>
            <a:ext cx="2002262" cy="2584389"/>
          </a:xfrm>
          <a:prstGeom prst="rect">
            <a:avLst/>
          </a:prstGeom>
        </p:spPr>
      </p:pic>
      <p:pic>
        <p:nvPicPr>
          <p:cNvPr id="6" name="Picture 5" descr="Screen Shot 2015-02-09 at 9.27.0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076913"/>
            <a:ext cx="8915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3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Borders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2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 and Padding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2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Static</a:t>
            </a:r>
          </a:p>
          <a:p>
            <a:r>
              <a:rPr lang="en-US"/>
              <a:t>Fixed</a:t>
            </a:r>
          </a:p>
          <a:p>
            <a:r>
              <a:rPr lang="en-US"/>
              <a:t>Relative</a:t>
            </a:r>
          </a:p>
          <a:p>
            <a:r>
              <a:rPr lang="en-US"/>
              <a:t>Absolute</a:t>
            </a:r>
          </a:p>
        </p:txBody>
      </p:sp>
    </p:spTree>
    <p:extLst>
      <p:ext uri="{BB962C8B-B14F-4D97-AF65-F5344CB8AC3E}">
        <p14:creationId xmlns:p14="http://schemas.microsoft.com/office/powerpoint/2010/main" val="907585317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2495</TotalTime>
  <Words>33</Words>
  <Application>Microsoft Macintosh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Web Design &amp; Construction</vt:lpstr>
      <vt:lpstr>Why CSS?</vt:lpstr>
      <vt:lpstr>CSS EXAMPLE</vt:lpstr>
      <vt:lpstr>Borders</vt:lpstr>
      <vt:lpstr>Background</vt:lpstr>
      <vt:lpstr>Margin and Padding</vt:lpstr>
      <vt:lpstr>Positioning</vt:lpstr>
    </vt:vector>
  </TitlesOfParts>
  <Company>Kiza Communicatios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&amp; Construction</dc:title>
  <dc:creator>Edward McCormick</dc:creator>
  <cp:lastModifiedBy>Edward McCormick</cp:lastModifiedBy>
  <cp:revision>24</cp:revision>
  <dcterms:created xsi:type="dcterms:W3CDTF">2015-01-26T09:25:42Z</dcterms:created>
  <dcterms:modified xsi:type="dcterms:W3CDTF">2015-02-09T17:28:48Z</dcterms:modified>
</cp:coreProperties>
</file>