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8" r:id="rId4"/>
    <p:sldId id="277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82" d="100"/>
          <a:sy n="82" d="100"/>
        </p:scale>
        <p:origin x="-8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8DD6A-E92A-DA46-891C-8C850FA8CA92}" type="datetimeFigureOut">
              <a:t>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8FF0B-3CBC-5242-A20E-264B95BDE3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0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4F4-DD62-C041-8AE4-9B02D7CAAC57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5F4A-A52E-9441-B7E1-57C6D882B4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recsports.berkeley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Web Design &amp; Construction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5664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Berkeley Art Studio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selector types: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By element type: p div span h1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By id: #my-id selects id=“my-id”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By class: .my-class selects class=“my-class”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But that’s not all – you can combine them.</a:t>
            </a:r>
            <a:endParaRPr lang="en-US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340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- Combining selectors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&lt;div id=“an-id”&gt;</a:t>
            </a:r>
            <a:br>
              <a:rPr lang="en-US"/>
            </a:br>
            <a:r>
              <a:rPr lang="en-US"/>
              <a:t>   &lt;span class=“some-class”&gt;</a:t>
            </a:r>
          </a:p>
          <a:p>
            <a:pPr marL="0" indent="0">
              <a:buNone/>
            </a:pPr>
            <a:r>
              <a:rPr lang="en-US"/>
              <a:t>         &lt;h2&gt;My Heading&lt;/h2&gt;</a:t>
            </a:r>
          </a:p>
          <a:p>
            <a:pPr marL="0" indent="0">
              <a:buNone/>
            </a:pPr>
            <a:r>
              <a:rPr lang="en-US"/>
              <a:t>        &lt;p&gt;La Dee Da&lt;/p&gt;</a:t>
            </a:r>
          </a:p>
          <a:p>
            <a:pPr marL="0" indent="0">
              <a:buNone/>
            </a:pPr>
            <a:r>
              <a:rPr lang="en-US"/>
              <a:t>   &lt;/span&gt;</a:t>
            </a:r>
          </a:p>
          <a:p>
            <a:pPr marL="0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#an-id .some-class h2 {background:blue;}</a:t>
            </a:r>
          </a:p>
          <a:p>
            <a:pPr marL="0" indent="0">
              <a:buNone/>
            </a:pPr>
            <a:r>
              <a:rPr lang="en-US"/>
              <a:t>#an-id .some-class p {background:yellow;}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9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http://recsports.berkeley.edu/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Screen Shot 2015-02-09 at 9.24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38" y="351404"/>
            <a:ext cx="2002262" cy="2584389"/>
          </a:xfrm>
          <a:prstGeom prst="rect">
            <a:avLst/>
          </a:prstGeom>
        </p:spPr>
      </p:pic>
      <p:pic>
        <p:nvPicPr>
          <p:cNvPr id="6" name="Picture 5" descr="Screen Shot 2015-02-09 at 9.27.0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076913"/>
            <a:ext cx="8915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3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2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 and Padding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Static</a:t>
            </a:r>
          </a:p>
          <a:p>
            <a:r>
              <a:rPr lang="en-US"/>
              <a:t>Fixed</a:t>
            </a:r>
          </a:p>
          <a:p>
            <a:r>
              <a:rPr lang="en-US"/>
              <a:t>Relative</a:t>
            </a:r>
          </a:p>
          <a:p>
            <a:r>
              <a:rPr lang="en-US"/>
              <a:t>Absolute</a:t>
            </a:r>
          </a:p>
        </p:txBody>
      </p:sp>
    </p:spTree>
    <p:extLst>
      <p:ext uri="{BB962C8B-B14F-4D97-AF65-F5344CB8AC3E}">
        <p14:creationId xmlns:p14="http://schemas.microsoft.com/office/powerpoint/2010/main" val="90758531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2505</TotalTime>
  <Words>92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Web Design &amp; Construction</vt:lpstr>
      <vt:lpstr>last CSS</vt:lpstr>
      <vt:lpstr>CSS - Combining selectors </vt:lpstr>
      <vt:lpstr>CSS EXAMPLE</vt:lpstr>
      <vt:lpstr>Borders</vt:lpstr>
      <vt:lpstr>Background</vt:lpstr>
      <vt:lpstr>Margin and Padding</vt:lpstr>
      <vt:lpstr>Positioning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Construction</dc:title>
  <dc:creator>Edward McCormick</dc:creator>
  <cp:lastModifiedBy>Edward McCormick</cp:lastModifiedBy>
  <cp:revision>25</cp:revision>
  <dcterms:created xsi:type="dcterms:W3CDTF">2015-01-26T09:25:42Z</dcterms:created>
  <dcterms:modified xsi:type="dcterms:W3CDTF">2015-02-10T16:06:55Z</dcterms:modified>
</cp:coreProperties>
</file>