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72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81" autoAdjust="0"/>
  </p:normalViewPr>
  <p:slideViewPr>
    <p:cSldViewPr snapToGrid="0" snapToObjects="1">
      <p:cViewPr varScale="1">
        <p:scale>
          <a:sx n="81" d="100"/>
          <a:sy n="81" d="100"/>
        </p:scale>
        <p:origin x="-9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8DD6A-E92A-DA46-891C-8C850FA8CA92}" type="datetimeFigureOut">
              <a:t>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8FF0B-3CBC-5242-A20E-264B95BDE3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0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8FF0B-3CBC-5242-A20E-264B95BDE361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74F4-DD62-C041-8AE4-9B02D7CAAC57}" type="datetimeFigureOut">
              <a:rPr lang="en-US" smtClean="0"/>
              <a:t>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5F4A-A52E-9441-B7E1-57C6D882B4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w3schools.com/js/tryit.asp?filename=tryjs_intro_inner_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Web Design &amp; Construction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56644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Berkeley Art Studio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6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5247" y="1846147"/>
            <a:ext cx="6548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Why Study JavaScript?</a:t>
            </a:r>
          </a:p>
          <a:p>
            <a:r>
              <a:rPr lang="en-US"/>
              <a:t>JavaScript is one of the 3 languages all web developers must learn</a:t>
            </a:r>
          </a:p>
          <a:p>
            <a:r>
              <a:rPr lang="en-US"/>
              <a:t>1. HTML to define the content of web pages</a:t>
            </a:r>
          </a:p>
          <a:p>
            <a:endParaRPr lang="en-US"/>
          </a:p>
          <a:p>
            <a:r>
              <a:rPr lang="en-US"/>
              <a:t>   2. CSS to specify the layout of web pages</a:t>
            </a:r>
          </a:p>
          <a:p>
            <a:endParaRPr lang="en-US"/>
          </a:p>
          <a:p>
            <a:r>
              <a:rPr lang="en-US"/>
              <a:t>   3. JavaScript to program the behavior of web pages</a:t>
            </a:r>
          </a:p>
        </p:txBody>
      </p:sp>
    </p:spTree>
    <p:extLst>
      <p:ext uri="{BB962C8B-B14F-4D97-AF65-F5344CB8AC3E}">
        <p14:creationId xmlns:p14="http://schemas.microsoft.com/office/powerpoint/2010/main" val="205086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Loops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Decisions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Event</a:t>
            </a:r>
            <a:r>
              <a:rPr lang="en-US" baseline="0" dirty="0" smtClean="0">
                <a:latin typeface="Andale Mono"/>
                <a:cs typeface="Andale Mono"/>
              </a:rPr>
              <a:t>-handling</a:t>
            </a:r>
          </a:p>
          <a:p>
            <a:pPr marL="0" indent="0">
              <a:buNone/>
            </a:pPr>
            <a:r>
              <a:rPr lang="en-US" baseline="0" dirty="0" smtClean="0">
                <a:latin typeface="Andale Mono"/>
                <a:cs typeface="Andale Mono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43408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Example – Change content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dirty="0" smtClean="0">
                <a:latin typeface="Andale Mono"/>
                <a:cs typeface="Andale Mono"/>
              </a:rPr>
              <a:t>&lt;!DOCTYPE html&gt;</a:t>
            </a:r>
          </a:p>
          <a:p>
            <a:pPr lvl="0"/>
            <a:r>
              <a:rPr lang="en-US" dirty="0" smtClean="0">
                <a:latin typeface="Andale Mono"/>
                <a:cs typeface="Andale Mono"/>
              </a:rPr>
              <a:t>&lt;html&gt;</a:t>
            </a:r>
          </a:p>
          <a:p>
            <a:pPr lvl="0"/>
            <a:r>
              <a:rPr lang="en-US" dirty="0" smtClean="0">
                <a:latin typeface="Andale Mono"/>
                <a:cs typeface="Andale Mono"/>
              </a:rPr>
              <a:t>&lt;body&gt;</a:t>
            </a:r>
          </a:p>
          <a:p>
            <a:pPr lvl="0"/>
            <a:endParaRPr lang="en-US" dirty="0" smtClean="0">
              <a:latin typeface="Andale Mono"/>
              <a:cs typeface="Andale Mono"/>
            </a:endParaRPr>
          </a:p>
          <a:p>
            <a:pPr lvl="0"/>
            <a:r>
              <a:rPr lang="en-US" dirty="0" smtClean="0">
                <a:latin typeface="Andale Mono"/>
                <a:cs typeface="Andale Mono"/>
              </a:rPr>
              <a:t>&lt;h1&gt;What Can JavaScript Do?&lt;/h1&gt;</a:t>
            </a:r>
          </a:p>
          <a:p>
            <a:pPr lvl="0"/>
            <a:endParaRPr lang="en-US" dirty="0" smtClean="0">
              <a:latin typeface="Andale Mono"/>
              <a:cs typeface="Andale Mono"/>
            </a:endParaRPr>
          </a:p>
          <a:p>
            <a:pPr lvl="0"/>
            <a:r>
              <a:rPr lang="en-US" dirty="0" smtClean="0">
                <a:latin typeface="Andale Mono"/>
                <a:cs typeface="Andale Mono"/>
              </a:rPr>
              <a:t>&lt;p id="demo"&gt;JavaScript can change HTML content.&lt;/p&gt;</a:t>
            </a:r>
          </a:p>
          <a:p>
            <a:pPr lvl="0"/>
            <a:endParaRPr lang="en-US" dirty="0" smtClean="0">
              <a:latin typeface="Andale Mono"/>
              <a:cs typeface="Andale Mono"/>
            </a:endParaRPr>
          </a:p>
          <a:p>
            <a:pPr lvl="0"/>
            <a:r>
              <a:rPr lang="en-US" dirty="0" smtClean="0">
                <a:latin typeface="Andale Mono"/>
                <a:cs typeface="Andale Mono"/>
              </a:rPr>
              <a:t>&lt;button type="button"</a:t>
            </a:r>
          </a:p>
          <a:p>
            <a:pPr lvl="0"/>
            <a:r>
              <a:rPr lang="en-US" dirty="0" smtClean="0">
                <a:latin typeface="Andale Mono"/>
                <a:cs typeface="Andale Mono"/>
              </a:rPr>
              <a:t>onclick="document.getElementById('demo').innerHTML = 'Hello JavaScript!'"&gt;</a:t>
            </a:r>
          </a:p>
          <a:p>
            <a:pPr lvl="0"/>
            <a:r>
              <a:rPr lang="en-US" dirty="0" smtClean="0">
                <a:latin typeface="Andale Mono"/>
                <a:cs typeface="Andale Mono"/>
              </a:rPr>
              <a:t>Click Me!&lt;/button&gt;</a:t>
            </a:r>
          </a:p>
          <a:p>
            <a:pPr lvl="0"/>
            <a:endParaRPr lang="en-US" dirty="0" smtClean="0">
              <a:latin typeface="Andale Mono"/>
              <a:cs typeface="Andale Mono"/>
            </a:endParaRPr>
          </a:p>
          <a:p>
            <a:pPr lvl="0"/>
            <a:r>
              <a:rPr lang="en-US" dirty="0" smtClean="0">
                <a:latin typeface="Andale Mono"/>
                <a:cs typeface="Andale Mono"/>
              </a:rPr>
              <a:t>&lt;/body&gt;</a:t>
            </a:r>
          </a:p>
          <a:p>
            <a:pPr lvl="0"/>
            <a:r>
              <a:rPr lang="en-US" dirty="0" smtClean="0">
                <a:latin typeface="Andale Mono"/>
                <a:cs typeface="Andale Mono"/>
              </a:rPr>
              <a:t>&lt;/html&gt;     </a:t>
            </a:r>
          </a:p>
          <a:p>
            <a:pPr lvl="0"/>
            <a:endParaRPr lang="en-US" dirty="0">
              <a:latin typeface="Andale Mono"/>
              <a:cs typeface="Andale Mono"/>
            </a:endParaRPr>
          </a:p>
          <a:p>
            <a:pPr lvl="0"/>
            <a:r>
              <a:rPr lang="en-US">
                <a:hlinkClick r:id="rId2"/>
              </a:rPr>
              <a:t>http://www.w3schools.com/js/tryit.asp?filename=tryjs_intro_inner_html</a:t>
            </a:r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3007210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1931</TotalTime>
  <Words>167</Words>
  <Application>Microsoft Macintosh PowerPoint</Application>
  <PresentationFormat>On-screen Show (4:3)</PresentationFormat>
  <Paragraphs>35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 Black </vt:lpstr>
      <vt:lpstr>Web Design &amp; Construction</vt:lpstr>
      <vt:lpstr>Why?</vt:lpstr>
      <vt:lpstr>Javascript</vt:lpstr>
      <vt:lpstr>Example – Change content</vt:lpstr>
    </vt:vector>
  </TitlesOfParts>
  <Company>Kiza Communicatios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&amp; Construction</dc:title>
  <dc:creator>Edward McCormick</dc:creator>
  <cp:lastModifiedBy>Edward McCormick</cp:lastModifiedBy>
  <cp:revision>21</cp:revision>
  <dcterms:created xsi:type="dcterms:W3CDTF">2015-01-26T09:25:42Z</dcterms:created>
  <dcterms:modified xsi:type="dcterms:W3CDTF">2015-02-09T04:14:32Z</dcterms:modified>
</cp:coreProperties>
</file>