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5 – Grids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Bootstrap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Reponsive</a:t>
            </a:r>
            <a:endParaRPr lang="en-US" dirty="0" smtClean="0"/>
          </a:p>
          <a:p>
            <a:r>
              <a:rPr lang="en-US" dirty="0" smtClean="0"/>
              <a:t>Mobile-first</a:t>
            </a:r>
          </a:p>
          <a:p>
            <a:r>
              <a:rPr lang="en-US" dirty="0" smtClean="0"/>
              <a:t>HTML</a:t>
            </a:r>
            <a:r>
              <a:rPr lang="en-US" baseline="0" dirty="0" smtClean="0"/>
              <a:t> changes, CSS stays the same</a:t>
            </a:r>
          </a:p>
          <a:p>
            <a:r>
              <a:rPr lang="en-US" baseline="0" dirty="0" smtClean="0"/>
              <a:t>Four sizes:</a:t>
            </a:r>
          </a:p>
          <a:p>
            <a:pPr lvl="1"/>
            <a:r>
              <a:rPr lang="en-US" dirty="0" err="1" smtClean="0"/>
              <a:t>xs</a:t>
            </a:r>
            <a:r>
              <a:rPr lang="en-US" dirty="0" smtClean="0"/>
              <a:t> (Extra</a:t>
            </a:r>
            <a:r>
              <a:rPr lang="en-US" baseline="0" dirty="0" smtClean="0"/>
              <a:t> Small)</a:t>
            </a:r>
          </a:p>
          <a:p>
            <a:pPr lvl="1"/>
            <a:r>
              <a:rPr lang="en-US" baseline="0" dirty="0" err="1" smtClean="0"/>
              <a:t>sm</a:t>
            </a:r>
            <a:r>
              <a:rPr lang="en-US" baseline="0" dirty="0" smtClean="0"/>
              <a:t> (Small)</a:t>
            </a:r>
          </a:p>
          <a:p>
            <a:pPr lvl="1"/>
            <a:r>
              <a:rPr lang="en-US" baseline="0" dirty="0" smtClean="0"/>
              <a:t>md (Medium)</a:t>
            </a:r>
          </a:p>
          <a:p>
            <a:pPr lvl="1"/>
            <a:r>
              <a:rPr lang="en-US" baseline="0" dirty="0" err="1" smtClean="0"/>
              <a:t>lg</a:t>
            </a:r>
            <a:r>
              <a:rPr lang="en-US" baseline="0" dirty="0" smtClean="0"/>
              <a:t> (Large)</a:t>
            </a:r>
          </a:p>
        </p:txBody>
      </p:sp>
    </p:spTree>
    <p:extLst>
      <p:ext uri="{BB962C8B-B14F-4D97-AF65-F5344CB8AC3E}">
        <p14:creationId xmlns:p14="http://schemas.microsoft.com/office/powerpoint/2010/main" val="293643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Extra-small (Phones)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2547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&lt;div class="col-xs-12"&gt;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class="col-xs-12"&gt;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</a:t>
            </a:r>
            <a:r>
              <a:rPr lang="en-US" dirty="0" smtClean="0"/>
              <a:t>"col</a:t>
            </a:r>
            <a:r>
              <a:rPr lang="en-US" dirty="0"/>
              <a:t>-xs-12"&gt;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4" name="Picture 3" descr="Screen Shot 2015-05-03 at 10.1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2" y="1600200"/>
            <a:ext cx="3153710" cy="49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Small (Tablets)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12975" cy="37592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class="col-sm-5  col-xs-12"&gt;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class="col-sm-2 col-xs-12"&gt;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class="col-sm-5 col-xs-12"&gt;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</p:txBody>
      </p:sp>
      <p:pic>
        <p:nvPicPr>
          <p:cNvPr id="4" name="Picture 3" descr="Screen Shot 2015-05-03 at 10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51" y="1600829"/>
            <a:ext cx="4187049" cy="37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(Desktop)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56985" cy="32211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 smtClean="0"/>
              <a:t>&lt;div class="col-md-4 col-sm-5  col-xs-12"&gt;</a:t>
            </a:r>
          </a:p>
          <a:p>
            <a:pPr marL="0" indent="0">
              <a:buNone/>
            </a:pPr>
            <a:r>
              <a:rPr lang="nl-NL" dirty="0" smtClean="0"/>
              <a:t> ...</a:t>
            </a:r>
          </a:p>
          <a:p>
            <a:pPr marL="0" indent="0">
              <a:buNone/>
            </a:pPr>
            <a:r>
              <a:rPr lang="nl-NL" dirty="0" smtClean="0"/>
              <a:t>&lt;/div&gt;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&lt;div class="col-md-4 col-sm-2 col-xs-12"&gt;</a:t>
            </a:r>
          </a:p>
          <a:p>
            <a:pPr marL="0" indent="0">
              <a:buNone/>
            </a:pPr>
            <a:r>
              <a:rPr lang="nl-NL" dirty="0" smtClean="0"/>
              <a:t> ...</a:t>
            </a:r>
          </a:p>
          <a:p>
            <a:pPr marL="0" indent="0">
              <a:buNone/>
            </a:pPr>
            <a:r>
              <a:rPr lang="nl-NL" dirty="0" smtClean="0"/>
              <a:t>&lt;/div&gt;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&lt;div class="col-md-4 col-sm-5 col-xs-12"&gt;</a:t>
            </a:r>
          </a:p>
          <a:p>
            <a:pPr marL="0" indent="0">
              <a:buNone/>
            </a:pPr>
            <a:r>
              <a:rPr lang="nl-NL" dirty="0" smtClean="0"/>
              <a:t> ...</a:t>
            </a:r>
          </a:p>
          <a:p>
            <a:pPr marL="0" indent="0">
              <a:buNone/>
            </a:pPr>
            <a:r>
              <a:rPr lang="nl-NL" dirty="0" smtClean="0"/>
              <a:t>&lt;/div&gt;</a:t>
            </a:r>
          </a:p>
        </p:txBody>
      </p:sp>
      <p:pic>
        <p:nvPicPr>
          <p:cNvPr id="4" name="Picture 3" descr="Screen Shot 2015-05-03 at 10.2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25" y="3615988"/>
            <a:ext cx="4712075" cy="28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(Big</a:t>
            </a:r>
            <a:r>
              <a:rPr lang="en-US" baseline="0" dirty="0" smtClean="0"/>
              <a:t> Monitors)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9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/>
              <a:t>&lt;div class="col-lg-3 col-md-4 col-sm-5  col-xs-12"</a:t>
            </a:r>
            <a:r>
              <a:rPr lang="nl-NL" sz="2800" dirty="0" smtClean="0"/>
              <a:t>&gt;</a:t>
            </a:r>
            <a:endParaRPr lang="nl-NL" sz="2800" dirty="0"/>
          </a:p>
          <a:p>
            <a:pPr marL="0" indent="0">
              <a:buNone/>
            </a:pPr>
            <a:r>
              <a:rPr lang="nl-NL" sz="2800" dirty="0"/>
              <a:t>&lt;div class="col-lg-4 col-md-4 col-sm-2 col-xs-12"</a:t>
            </a:r>
            <a:r>
              <a:rPr lang="nl-NL" sz="2800" dirty="0" smtClean="0"/>
              <a:t>&gt;</a:t>
            </a:r>
            <a:endParaRPr lang="nl-NL" sz="2800" dirty="0"/>
          </a:p>
          <a:p>
            <a:pPr marL="0" indent="0">
              <a:buNone/>
            </a:pPr>
            <a:r>
              <a:rPr lang="nl-NL" sz="2800" dirty="0"/>
              <a:t>&lt;div class="col-lg-3 col-md-4 col-sm-5 col-xs-12"</a:t>
            </a:r>
            <a:r>
              <a:rPr lang="nl-NL" sz="2800" dirty="0" smtClean="0"/>
              <a:t>&gt;</a:t>
            </a:r>
          </a:p>
        </p:txBody>
      </p:sp>
      <p:pic>
        <p:nvPicPr>
          <p:cNvPr id="4" name="Picture 3" descr="Screen Shot 2015-05-03 at 10.21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28" y="3455066"/>
            <a:ext cx="5807167" cy="29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and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.visible-</a:t>
            </a:r>
            <a:r>
              <a:rPr lang="en-US" dirty="0" err="1"/>
              <a:t>xs</a:t>
            </a:r>
            <a:r>
              <a:rPr lang="en-US" dirty="0"/>
              <a:t>	Extra small (less than 768px) visible</a:t>
            </a:r>
          </a:p>
          <a:p>
            <a:pPr marL="0" indent="0">
              <a:buNone/>
            </a:pPr>
            <a:r>
              <a:rPr lang="en-US" dirty="0"/>
              <a:t>.visible-</a:t>
            </a:r>
            <a:r>
              <a:rPr lang="en-US" dirty="0" err="1"/>
              <a:t>sm</a:t>
            </a:r>
            <a:r>
              <a:rPr lang="en-US" dirty="0"/>
              <a:t>	Small (up to 768 </a:t>
            </a:r>
            <a:r>
              <a:rPr lang="en-US" dirty="0" err="1"/>
              <a:t>px</a:t>
            </a:r>
            <a:r>
              <a:rPr lang="en-US" dirty="0"/>
              <a:t>) visible</a:t>
            </a:r>
          </a:p>
          <a:p>
            <a:pPr marL="0" indent="0">
              <a:buNone/>
            </a:pPr>
            <a:r>
              <a:rPr lang="en-US" dirty="0"/>
              <a:t>.visible-md	Medium (768 </a:t>
            </a:r>
            <a:r>
              <a:rPr lang="en-US" dirty="0" err="1"/>
              <a:t>px</a:t>
            </a:r>
            <a:r>
              <a:rPr lang="en-US" dirty="0"/>
              <a:t> to 991 </a:t>
            </a:r>
            <a:r>
              <a:rPr lang="en-US" dirty="0" err="1"/>
              <a:t>px</a:t>
            </a:r>
            <a:r>
              <a:rPr lang="en-US" dirty="0"/>
              <a:t>) visible</a:t>
            </a:r>
          </a:p>
          <a:p>
            <a:pPr marL="0" indent="0">
              <a:buNone/>
            </a:pPr>
            <a:r>
              <a:rPr lang="en-US" dirty="0"/>
              <a:t>.visible-</a:t>
            </a:r>
            <a:r>
              <a:rPr lang="en-US" dirty="0" err="1"/>
              <a:t>lg</a:t>
            </a:r>
            <a:r>
              <a:rPr lang="en-US" dirty="0"/>
              <a:t>	Larger (992 </a:t>
            </a:r>
            <a:r>
              <a:rPr lang="en-US" dirty="0" err="1"/>
              <a:t>px</a:t>
            </a:r>
            <a:r>
              <a:rPr lang="en-US" dirty="0"/>
              <a:t> and above) visible</a:t>
            </a:r>
          </a:p>
          <a:p>
            <a:pPr marL="0" indent="0">
              <a:buNone/>
            </a:pPr>
            <a:r>
              <a:rPr lang="en-US" dirty="0"/>
              <a:t>.hidden-</a:t>
            </a:r>
            <a:r>
              <a:rPr lang="en-US" dirty="0" err="1"/>
              <a:t>xs</a:t>
            </a:r>
            <a:r>
              <a:rPr lang="en-US" dirty="0"/>
              <a:t>	Extra small (less than 768px) hidden</a:t>
            </a:r>
          </a:p>
          <a:p>
            <a:pPr marL="0" indent="0">
              <a:buNone/>
            </a:pPr>
            <a:r>
              <a:rPr lang="en-US" dirty="0"/>
              <a:t>.hidden-</a:t>
            </a:r>
            <a:r>
              <a:rPr lang="en-US" dirty="0" err="1"/>
              <a:t>sm</a:t>
            </a:r>
            <a:r>
              <a:rPr lang="en-US" dirty="0"/>
              <a:t>	Small (up to 768 </a:t>
            </a:r>
            <a:r>
              <a:rPr lang="en-US" dirty="0" err="1"/>
              <a:t>px</a:t>
            </a:r>
            <a:r>
              <a:rPr lang="en-US" dirty="0"/>
              <a:t>) </a:t>
            </a:r>
            <a:r>
              <a:rPr lang="en-US" dirty="0" smtClean="0"/>
              <a:t>hidden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.hidden-md	Medium (768 </a:t>
            </a:r>
            <a:r>
              <a:rPr lang="en-US" dirty="0" err="1" smtClean="0"/>
              <a:t>px</a:t>
            </a:r>
            <a:r>
              <a:rPr lang="en-US" dirty="0" smtClean="0"/>
              <a:t> to 991 </a:t>
            </a:r>
            <a:r>
              <a:rPr lang="en-US" dirty="0" err="1" smtClean="0"/>
              <a:t>px</a:t>
            </a:r>
            <a:r>
              <a:rPr lang="en-US" dirty="0" smtClean="0"/>
              <a:t>) hidden</a:t>
            </a:r>
          </a:p>
          <a:p>
            <a:pPr marL="0" indent="0">
              <a:buNone/>
            </a:pPr>
            <a:r>
              <a:rPr lang="en-US" dirty="0" smtClean="0"/>
              <a:t>.hidden-</a:t>
            </a:r>
            <a:r>
              <a:rPr lang="en-US" dirty="0" err="1" smtClean="0"/>
              <a:t>lg</a:t>
            </a:r>
            <a:r>
              <a:rPr lang="en-US" dirty="0" smtClean="0"/>
              <a:t>	Larger (992 </a:t>
            </a:r>
            <a:r>
              <a:rPr lang="en-US" dirty="0" err="1" smtClean="0"/>
              <a:t>px</a:t>
            </a:r>
            <a:r>
              <a:rPr lang="en-US" dirty="0" smtClean="0"/>
              <a:t> and above) hidden</a:t>
            </a:r>
          </a:p>
        </p:txBody>
      </p:sp>
    </p:spTree>
    <p:extLst>
      <p:ext uri="{BB962C8B-B14F-4D97-AF65-F5344CB8AC3E}">
        <p14:creationId xmlns:p14="http://schemas.microsoft.com/office/powerpoint/2010/main" val="19818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Bootstrap: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getbootstrap.com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/#</a:t>
            </a:r>
            <a:r>
              <a:rPr lang="en-US" dirty="0" smtClean="0"/>
              <a:t>grid</a:t>
            </a:r>
          </a:p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://www.w3schools.com/bootstrap/</a:t>
            </a:r>
            <a:r>
              <a:rPr lang="en-US" dirty="0" err="1"/>
              <a:t>bootstrap_grid_basic.asp</a:t>
            </a:r>
            <a:endParaRPr lang="en-US" dirty="0"/>
          </a:p>
          <a:p>
            <a:r>
              <a:rPr lang="en-US" dirty="0" smtClean="0"/>
              <a:t>Tutorials Point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www.tutorialspoint.com</a:t>
            </a:r>
            <a:r>
              <a:rPr lang="en-US" dirty="0" smtClean="0"/>
              <a:t>/bootstrap/</a:t>
            </a:r>
            <a:r>
              <a:rPr lang="en-US" dirty="0" err="1" smtClean="0"/>
              <a:t>bootstrap_grid_system.htm</a:t>
            </a:r>
            <a:endParaRPr lang="en-US" dirty="0" smtClean="0"/>
          </a:p>
          <a:p>
            <a:r>
              <a:rPr lang="en-US" dirty="0" smtClean="0"/>
              <a:t>Code Academy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www.codecademy.com</a:t>
            </a:r>
            <a:r>
              <a:rPr lang="en-US" dirty="0"/>
              <a:t>/courses/web-beginner-en-</a:t>
            </a:r>
            <a:r>
              <a:rPr lang="en-US" dirty="0" err="1"/>
              <a:t>yjvdd</a:t>
            </a:r>
            <a:r>
              <a:rPr lang="en-US" dirty="0"/>
              <a:t>/0/5?content_from=make-a-website%3Abootstrap-components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438</Words>
  <Application>Microsoft Macintosh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Class 5 – Grids</vt:lpstr>
      <vt:lpstr>Bootstrap Grids</vt:lpstr>
      <vt:lpstr>Extra-small (Phones)</vt:lpstr>
      <vt:lpstr>Small (Tablets)</vt:lpstr>
      <vt:lpstr>Medium (Desktop)</vt:lpstr>
      <vt:lpstr>Large (Big Monitors)</vt:lpstr>
      <vt:lpstr>Hide and Show</vt:lpstr>
      <vt:lpstr>More Info</vt:lpstr>
    </vt:vector>
  </TitlesOfParts>
  <Company>R/GA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– Javascript, Jquery, Grids, resources</dc:title>
  <dc:creator>Luke McCormick</dc:creator>
  <cp:lastModifiedBy>Luke McCormick</cp:lastModifiedBy>
  <cp:revision>10</cp:revision>
  <dcterms:created xsi:type="dcterms:W3CDTF">2015-05-03T19:23:23Z</dcterms:created>
  <dcterms:modified xsi:type="dcterms:W3CDTF">2015-05-04T05:34:21Z</dcterms:modified>
</cp:coreProperties>
</file>