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CB01D8-DC71-4DD5-BDC0-37397128313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C1AAC3A-B8B5-4A95-96FE-2BB9CCCBDD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935B8B2-6DA7-403F-B096-12494FD8AA54}"/>
              </a:ext>
            </a:extLst>
          </p:cNvPr>
          <p:cNvSpPr>
            <a:spLocks noGrp="1"/>
          </p:cNvSpPr>
          <p:nvPr>
            <p:ph type="dt" sz="half" idx="10"/>
          </p:nvPr>
        </p:nvSpPr>
        <p:spPr/>
        <p:txBody>
          <a:bodyPr/>
          <a:lstStyle/>
          <a:p>
            <a:fld id="{C70B85E7-0ED0-4607-AA5B-F292F4AA50A0}" type="datetimeFigureOut">
              <a:rPr lang="zh-CN" altLang="en-US" smtClean="0"/>
              <a:t>2021/10/11</a:t>
            </a:fld>
            <a:endParaRPr lang="zh-CN" altLang="en-US"/>
          </a:p>
        </p:txBody>
      </p:sp>
      <p:sp>
        <p:nvSpPr>
          <p:cNvPr id="5" name="页脚占位符 4">
            <a:extLst>
              <a:ext uri="{FF2B5EF4-FFF2-40B4-BE49-F238E27FC236}">
                <a16:creationId xmlns:a16="http://schemas.microsoft.com/office/drawing/2014/main" id="{7E4CE41B-4D98-4089-98BC-3C5E53F2BB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641248-048C-4366-A058-D4FD2E6BE57A}"/>
              </a:ext>
            </a:extLst>
          </p:cNvPr>
          <p:cNvSpPr>
            <a:spLocks noGrp="1"/>
          </p:cNvSpPr>
          <p:nvPr>
            <p:ph type="sldNum" sz="quarter" idx="12"/>
          </p:nvPr>
        </p:nvSpPr>
        <p:spPr/>
        <p:txBody>
          <a:bodyPr/>
          <a:lstStyle/>
          <a:p>
            <a:fld id="{3FDCCA6E-5C36-4BB1-91C4-555318593537}" type="slidenum">
              <a:rPr lang="zh-CN" altLang="en-US" smtClean="0"/>
              <a:t>‹#›</a:t>
            </a:fld>
            <a:endParaRPr lang="zh-CN" altLang="en-US"/>
          </a:p>
        </p:txBody>
      </p:sp>
    </p:spTree>
    <p:extLst>
      <p:ext uri="{BB962C8B-B14F-4D97-AF65-F5344CB8AC3E}">
        <p14:creationId xmlns:p14="http://schemas.microsoft.com/office/powerpoint/2010/main" val="3846606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D5436-2DBE-4496-8AB6-06AF174B584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AFAEC12-9CD7-44A7-81B9-679DF554433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15765E6-6133-41F0-A4D4-AA3E554DCB69}"/>
              </a:ext>
            </a:extLst>
          </p:cNvPr>
          <p:cNvSpPr>
            <a:spLocks noGrp="1"/>
          </p:cNvSpPr>
          <p:nvPr>
            <p:ph type="dt" sz="half" idx="10"/>
          </p:nvPr>
        </p:nvSpPr>
        <p:spPr/>
        <p:txBody>
          <a:bodyPr/>
          <a:lstStyle/>
          <a:p>
            <a:fld id="{C70B85E7-0ED0-4607-AA5B-F292F4AA50A0}" type="datetimeFigureOut">
              <a:rPr lang="zh-CN" altLang="en-US" smtClean="0"/>
              <a:t>2021/10/11</a:t>
            </a:fld>
            <a:endParaRPr lang="zh-CN" altLang="en-US"/>
          </a:p>
        </p:txBody>
      </p:sp>
      <p:sp>
        <p:nvSpPr>
          <p:cNvPr id="5" name="页脚占位符 4">
            <a:extLst>
              <a:ext uri="{FF2B5EF4-FFF2-40B4-BE49-F238E27FC236}">
                <a16:creationId xmlns:a16="http://schemas.microsoft.com/office/drawing/2014/main" id="{13D55182-A93C-4FBD-A040-359A4AD2AC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800CF7-5037-4F9A-8996-D0074D9CE1D3}"/>
              </a:ext>
            </a:extLst>
          </p:cNvPr>
          <p:cNvSpPr>
            <a:spLocks noGrp="1"/>
          </p:cNvSpPr>
          <p:nvPr>
            <p:ph type="sldNum" sz="quarter" idx="12"/>
          </p:nvPr>
        </p:nvSpPr>
        <p:spPr/>
        <p:txBody>
          <a:bodyPr/>
          <a:lstStyle/>
          <a:p>
            <a:fld id="{3FDCCA6E-5C36-4BB1-91C4-555318593537}" type="slidenum">
              <a:rPr lang="zh-CN" altLang="en-US" smtClean="0"/>
              <a:t>‹#›</a:t>
            </a:fld>
            <a:endParaRPr lang="zh-CN" altLang="en-US"/>
          </a:p>
        </p:txBody>
      </p:sp>
    </p:spTree>
    <p:extLst>
      <p:ext uri="{BB962C8B-B14F-4D97-AF65-F5344CB8AC3E}">
        <p14:creationId xmlns:p14="http://schemas.microsoft.com/office/powerpoint/2010/main" val="3249042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ED8F0FA-97F1-4EDB-8EDD-4FB0D20CCEA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3E9DB90-346B-473B-A975-F61803CA9CA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FC064AF-AA10-4E54-A37E-A0167506519C}"/>
              </a:ext>
            </a:extLst>
          </p:cNvPr>
          <p:cNvSpPr>
            <a:spLocks noGrp="1"/>
          </p:cNvSpPr>
          <p:nvPr>
            <p:ph type="dt" sz="half" idx="10"/>
          </p:nvPr>
        </p:nvSpPr>
        <p:spPr/>
        <p:txBody>
          <a:bodyPr/>
          <a:lstStyle/>
          <a:p>
            <a:fld id="{C70B85E7-0ED0-4607-AA5B-F292F4AA50A0}" type="datetimeFigureOut">
              <a:rPr lang="zh-CN" altLang="en-US" smtClean="0"/>
              <a:t>2021/10/11</a:t>
            </a:fld>
            <a:endParaRPr lang="zh-CN" altLang="en-US"/>
          </a:p>
        </p:txBody>
      </p:sp>
      <p:sp>
        <p:nvSpPr>
          <p:cNvPr id="5" name="页脚占位符 4">
            <a:extLst>
              <a:ext uri="{FF2B5EF4-FFF2-40B4-BE49-F238E27FC236}">
                <a16:creationId xmlns:a16="http://schemas.microsoft.com/office/drawing/2014/main" id="{978F5D3F-B69E-429B-BED7-54D9C9A6EC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C5EC29-ABE2-431C-A218-F2CBCD878FCA}"/>
              </a:ext>
            </a:extLst>
          </p:cNvPr>
          <p:cNvSpPr>
            <a:spLocks noGrp="1"/>
          </p:cNvSpPr>
          <p:nvPr>
            <p:ph type="sldNum" sz="quarter" idx="12"/>
          </p:nvPr>
        </p:nvSpPr>
        <p:spPr/>
        <p:txBody>
          <a:bodyPr/>
          <a:lstStyle/>
          <a:p>
            <a:fld id="{3FDCCA6E-5C36-4BB1-91C4-555318593537}" type="slidenum">
              <a:rPr lang="zh-CN" altLang="en-US" smtClean="0"/>
              <a:t>‹#›</a:t>
            </a:fld>
            <a:endParaRPr lang="zh-CN" altLang="en-US"/>
          </a:p>
        </p:txBody>
      </p:sp>
    </p:spTree>
    <p:extLst>
      <p:ext uri="{BB962C8B-B14F-4D97-AF65-F5344CB8AC3E}">
        <p14:creationId xmlns:p14="http://schemas.microsoft.com/office/powerpoint/2010/main" val="1602806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A26485-77DF-42AD-845A-8FB8E1AB588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594904E-06A0-4DCB-B18F-339BF5822DEC}"/>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5AC6E8A-C52E-40A1-9514-B0DA44A59BF6}"/>
              </a:ext>
            </a:extLst>
          </p:cNvPr>
          <p:cNvSpPr>
            <a:spLocks noGrp="1"/>
          </p:cNvSpPr>
          <p:nvPr>
            <p:ph type="dt" sz="half" idx="10"/>
          </p:nvPr>
        </p:nvSpPr>
        <p:spPr/>
        <p:txBody>
          <a:bodyPr/>
          <a:lstStyle/>
          <a:p>
            <a:fld id="{C70B85E7-0ED0-4607-AA5B-F292F4AA50A0}" type="datetimeFigureOut">
              <a:rPr lang="zh-CN" altLang="en-US" smtClean="0"/>
              <a:t>2021/10/11</a:t>
            </a:fld>
            <a:endParaRPr lang="zh-CN" altLang="en-US"/>
          </a:p>
        </p:txBody>
      </p:sp>
      <p:sp>
        <p:nvSpPr>
          <p:cNvPr id="5" name="页脚占位符 4">
            <a:extLst>
              <a:ext uri="{FF2B5EF4-FFF2-40B4-BE49-F238E27FC236}">
                <a16:creationId xmlns:a16="http://schemas.microsoft.com/office/drawing/2014/main" id="{EA03CC76-EA66-4379-975D-B937B5EBAD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6C296B-B23B-4899-9DA1-29D07078E399}"/>
              </a:ext>
            </a:extLst>
          </p:cNvPr>
          <p:cNvSpPr>
            <a:spLocks noGrp="1"/>
          </p:cNvSpPr>
          <p:nvPr>
            <p:ph type="sldNum" sz="quarter" idx="12"/>
          </p:nvPr>
        </p:nvSpPr>
        <p:spPr/>
        <p:txBody>
          <a:bodyPr/>
          <a:lstStyle/>
          <a:p>
            <a:fld id="{3FDCCA6E-5C36-4BB1-91C4-555318593537}" type="slidenum">
              <a:rPr lang="zh-CN" altLang="en-US" smtClean="0"/>
              <a:t>‹#›</a:t>
            </a:fld>
            <a:endParaRPr lang="zh-CN" altLang="en-US"/>
          </a:p>
        </p:txBody>
      </p:sp>
    </p:spTree>
    <p:extLst>
      <p:ext uri="{BB962C8B-B14F-4D97-AF65-F5344CB8AC3E}">
        <p14:creationId xmlns:p14="http://schemas.microsoft.com/office/powerpoint/2010/main" val="4235587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9C0181-DB66-48C2-A559-D192625CFB1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90892B6-A2C4-4869-B091-C4D0C82DAB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59F8AC7-2DC7-4DF3-8644-4A85020D18F5}"/>
              </a:ext>
            </a:extLst>
          </p:cNvPr>
          <p:cNvSpPr>
            <a:spLocks noGrp="1"/>
          </p:cNvSpPr>
          <p:nvPr>
            <p:ph type="dt" sz="half" idx="10"/>
          </p:nvPr>
        </p:nvSpPr>
        <p:spPr/>
        <p:txBody>
          <a:bodyPr/>
          <a:lstStyle/>
          <a:p>
            <a:fld id="{C70B85E7-0ED0-4607-AA5B-F292F4AA50A0}" type="datetimeFigureOut">
              <a:rPr lang="zh-CN" altLang="en-US" smtClean="0"/>
              <a:t>2021/10/11</a:t>
            </a:fld>
            <a:endParaRPr lang="zh-CN" altLang="en-US"/>
          </a:p>
        </p:txBody>
      </p:sp>
      <p:sp>
        <p:nvSpPr>
          <p:cNvPr id="5" name="页脚占位符 4">
            <a:extLst>
              <a:ext uri="{FF2B5EF4-FFF2-40B4-BE49-F238E27FC236}">
                <a16:creationId xmlns:a16="http://schemas.microsoft.com/office/drawing/2014/main" id="{A2214BA8-74AB-42DA-98EB-77D4CD48B1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909956-69E1-4E64-BD17-2D808D3052D1}"/>
              </a:ext>
            </a:extLst>
          </p:cNvPr>
          <p:cNvSpPr>
            <a:spLocks noGrp="1"/>
          </p:cNvSpPr>
          <p:nvPr>
            <p:ph type="sldNum" sz="quarter" idx="12"/>
          </p:nvPr>
        </p:nvSpPr>
        <p:spPr/>
        <p:txBody>
          <a:bodyPr/>
          <a:lstStyle/>
          <a:p>
            <a:fld id="{3FDCCA6E-5C36-4BB1-91C4-555318593537}" type="slidenum">
              <a:rPr lang="zh-CN" altLang="en-US" smtClean="0"/>
              <a:t>‹#›</a:t>
            </a:fld>
            <a:endParaRPr lang="zh-CN" altLang="en-US"/>
          </a:p>
        </p:txBody>
      </p:sp>
    </p:spTree>
    <p:extLst>
      <p:ext uri="{BB962C8B-B14F-4D97-AF65-F5344CB8AC3E}">
        <p14:creationId xmlns:p14="http://schemas.microsoft.com/office/powerpoint/2010/main" val="2761465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070F4C-6AB5-426B-8390-44D47ACA70E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67425C9-51B0-4995-8EA9-FBD0508860F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2234B14-A64C-4E28-9AA7-248137BA055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79822E9-9762-4E5D-B167-243FAAD4C6E3}"/>
              </a:ext>
            </a:extLst>
          </p:cNvPr>
          <p:cNvSpPr>
            <a:spLocks noGrp="1"/>
          </p:cNvSpPr>
          <p:nvPr>
            <p:ph type="dt" sz="half" idx="10"/>
          </p:nvPr>
        </p:nvSpPr>
        <p:spPr/>
        <p:txBody>
          <a:bodyPr/>
          <a:lstStyle/>
          <a:p>
            <a:fld id="{C70B85E7-0ED0-4607-AA5B-F292F4AA50A0}" type="datetimeFigureOut">
              <a:rPr lang="zh-CN" altLang="en-US" smtClean="0"/>
              <a:t>2021/10/11</a:t>
            </a:fld>
            <a:endParaRPr lang="zh-CN" altLang="en-US"/>
          </a:p>
        </p:txBody>
      </p:sp>
      <p:sp>
        <p:nvSpPr>
          <p:cNvPr id="6" name="页脚占位符 5">
            <a:extLst>
              <a:ext uri="{FF2B5EF4-FFF2-40B4-BE49-F238E27FC236}">
                <a16:creationId xmlns:a16="http://schemas.microsoft.com/office/drawing/2014/main" id="{FFB27326-96C9-4D7F-B93E-1A6A248047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2A3767F-B058-4ACD-A839-67AF869F0C52}"/>
              </a:ext>
            </a:extLst>
          </p:cNvPr>
          <p:cNvSpPr>
            <a:spLocks noGrp="1"/>
          </p:cNvSpPr>
          <p:nvPr>
            <p:ph type="sldNum" sz="quarter" idx="12"/>
          </p:nvPr>
        </p:nvSpPr>
        <p:spPr/>
        <p:txBody>
          <a:bodyPr/>
          <a:lstStyle/>
          <a:p>
            <a:fld id="{3FDCCA6E-5C36-4BB1-91C4-555318593537}" type="slidenum">
              <a:rPr lang="zh-CN" altLang="en-US" smtClean="0"/>
              <a:t>‹#›</a:t>
            </a:fld>
            <a:endParaRPr lang="zh-CN" altLang="en-US"/>
          </a:p>
        </p:txBody>
      </p:sp>
    </p:spTree>
    <p:extLst>
      <p:ext uri="{BB962C8B-B14F-4D97-AF65-F5344CB8AC3E}">
        <p14:creationId xmlns:p14="http://schemas.microsoft.com/office/powerpoint/2010/main" val="1706793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7F1E9A-7878-407E-A5A9-797EF6E92FB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C323980-9D5D-4A91-9B5E-321028529B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E5554B3-BF0E-4855-ABD6-3804EB4623D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07F2912-7BBD-4420-9BEC-AAD03AB135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BBA468A-4269-47C4-A8BD-98B94C08D81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3230E04-B2C0-4C21-89D4-613D26731806}"/>
              </a:ext>
            </a:extLst>
          </p:cNvPr>
          <p:cNvSpPr>
            <a:spLocks noGrp="1"/>
          </p:cNvSpPr>
          <p:nvPr>
            <p:ph type="dt" sz="half" idx="10"/>
          </p:nvPr>
        </p:nvSpPr>
        <p:spPr/>
        <p:txBody>
          <a:bodyPr/>
          <a:lstStyle/>
          <a:p>
            <a:fld id="{C70B85E7-0ED0-4607-AA5B-F292F4AA50A0}" type="datetimeFigureOut">
              <a:rPr lang="zh-CN" altLang="en-US" smtClean="0"/>
              <a:t>2021/10/11</a:t>
            </a:fld>
            <a:endParaRPr lang="zh-CN" altLang="en-US"/>
          </a:p>
        </p:txBody>
      </p:sp>
      <p:sp>
        <p:nvSpPr>
          <p:cNvPr id="8" name="页脚占位符 7">
            <a:extLst>
              <a:ext uri="{FF2B5EF4-FFF2-40B4-BE49-F238E27FC236}">
                <a16:creationId xmlns:a16="http://schemas.microsoft.com/office/drawing/2014/main" id="{AF227416-CB8E-4311-B2FC-599AA73E2C2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0F78362-D4AF-45B2-A743-4C92F3EB67DA}"/>
              </a:ext>
            </a:extLst>
          </p:cNvPr>
          <p:cNvSpPr>
            <a:spLocks noGrp="1"/>
          </p:cNvSpPr>
          <p:nvPr>
            <p:ph type="sldNum" sz="quarter" idx="12"/>
          </p:nvPr>
        </p:nvSpPr>
        <p:spPr/>
        <p:txBody>
          <a:bodyPr/>
          <a:lstStyle/>
          <a:p>
            <a:fld id="{3FDCCA6E-5C36-4BB1-91C4-555318593537}" type="slidenum">
              <a:rPr lang="zh-CN" altLang="en-US" smtClean="0"/>
              <a:t>‹#›</a:t>
            </a:fld>
            <a:endParaRPr lang="zh-CN" altLang="en-US"/>
          </a:p>
        </p:txBody>
      </p:sp>
    </p:spTree>
    <p:extLst>
      <p:ext uri="{BB962C8B-B14F-4D97-AF65-F5344CB8AC3E}">
        <p14:creationId xmlns:p14="http://schemas.microsoft.com/office/powerpoint/2010/main" val="2398419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DF434B-BB91-4A8E-8589-87AED7FABE3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03FFC61-06FC-40B5-BA7C-207376C548AA}"/>
              </a:ext>
            </a:extLst>
          </p:cNvPr>
          <p:cNvSpPr>
            <a:spLocks noGrp="1"/>
          </p:cNvSpPr>
          <p:nvPr>
            <p:ph type="dt" sz="half" idx="10"/>
          </p:nvPr>
        </p:nvSpPr>
        <p:spPr/>
        <p:txBody>
          <a:bodyPr/>
          <a:lstStyle/>
          <a:p>
            <a:fld id="{C70B85E7-0ED0-4607-AA5B-F292F4AA50A0}" type="datetimeFigureOut">
              <a:rPr lang="zh-CN" altLang="en-US" smtClean="0"/>
              <a:t>2021/10/11</a:t>
            </a:fld>
            <a:endParaRPr lang="zh-CN" altLang="en-US"/>
          </a:p>
        </p:txBody>
      </p:sp>
      <p:sp>
        <p:nvSpPr>
          <p:cNvPr id="4" name="页脚占位符 3">
            <a:extLst>
              <a:ext uri="{FF2B5EF4-FFF2-40B4-BE49-F238E27FC236}">
                <a16:creationId xmlns:a16="http://schemas.microsoft.com/office/drawing/2014/main" id="{B579CEE8-2706-4D91-B5D0-4C65E25C7B7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296AA1C-F830-41E4-AD03-73FB0EAA8F5A}"/>
              </a:ext>
            </a:extLst>
          </p:cNvPr>
          <p:cNvSpPr>
            <a:spLocks noGrp="1"/>
          </p:cNvSpPr>
          <p:nvPr>
            <p:ph type="sldNum" sz="quarter" idx="12"/>
          </p:nvPr>
        </p:nvSpPr>
        <p:spPr/>
        <p:txBody>
          <a:bodyPr/>
          <a:lstStyle/>
          <a:p>
            <a:fld id="{3FDCCA6E-5C36-4BB1-91C4-555318593537}" type="slidenum">
              <a:rPr lang="zh-CN" altLang="en-US" smtClean="0"/>
              <a:t>‹#›</a:t>
            </a:fld>
            <a:endParaRPr lang="zh-CN" altLang="en-US"/>
          </a:p>
        </p:txBody>
      </p:sp>
    </p:spTree>
    <p:extLst>
      <p:ext uri="{BB962C8B-B14F-4D97-AF65-F5344CB8AC3E}">
        <p14:creationId xmlns:p14="http://schemas.microsoft.com/office/powerpoint/2010/main" val="1368277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D08C466-9008-4E83-86FC-59C251977964}"/>
              </a:ext>
            </a:extLst>
          </p:cNvPr>
          <p:cNvSpPr>
            <a:spLocks noGrp="1"/>
          </p:cNvSpPr>
          <p:nvPr>
            <p:ph type="dt" sz="half" idx="10"/>
          </p:nvPr>
        </p:nvSpPr>
        <p:spPr/>
        <p:txBody>
          <a:bodyPr/>
          <a:lstStyle/>
          <a:p>
            <a:fld id="{C70B85E7-0ED0-4607-AA5B-F292F4AA50A0}" type="datetimeFigureOut">
              <a:rPr lang="zh-CN" altLang="en-US" smtClean="0"/>
              <a:t>2021/10/11</a:t>
            </a:fld>
            <a:endParaRPr lang="zh-CN" altLang="en-US"/>
          </a:p>
        </p:txBody>
      </p:sp>
      <p:sp>
        <p:nvSpPr>
          <p:cNvPr id="3" name="页脚占位符 2">
            <a:extLst>
              <a:ext uri="{FF2B5EF4-FFF2-40B4-BE49-F238E27FC236}">
                <a16:creationId xmlns:a16="http://schemas.microsoft.com/office/drawing/2014/main" id="{DFF9D6F3-3432-408D-8B04-4F5FD138579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C8F6C90-31F7-4E3B-90F3-139FD2E91900}"/>
              </a:ext>
            </a:extLst>
          </p:cNvPr>
          <p:cNvSpPr>
            <a:spLocks noGrp="1"/>
          </p:cNvSpPr>
          <p:nvPr>
            <p:ph type="sldNum" sz="quarter" idx="12"/>
          </p:nvPr>
        </p:nvSpPr>
        <p:spPr/>
        <p:txBody>
          <a:bodyPr/>
          <a:lstStyle/>
          <a:p>
            <a:fld id="{3FDCCA6E-5C36-4BB1-91C4-555318593537}" type="slidenum">
              <a:rPr lang="zh-CN" altLang="en-US" smtClean="0"/>
              <a:t>‹#›</a:t>
            </a:fld>
            <a:endParaRPr lang="zh-CN" altLang="en-US"/>
          </a:p>
        </p:txBody>
      </p:sp>
    </p:spTree>
    <p:extLst>
      <p:ext uri="{BB962C8B-B14F-4D97-AF65-F5344CB8AC3E}">
        <p14:creationId xmlns:p14="http://schemas.microsoft.com/office/powerpoint/2010/main" val="2129122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21DE9E-18EB-42AB-9F3A-35BCFBC0C4B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F1CF49A-BE10-4181-8B4A-AD8E10CDE4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209198D-6EFA-4600-83A0-59B7817EE6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406E569-EA08-47EB-BE9B-E4CDE679E32F}"/>
              </a:ext>
            </a:extLst>
          </p:cNvPr>
          <p:cNvSpPr>
            <a:spLocks noGrp="1"/>
          </p:cNvSpPr>
          <p:nvPr>
            <p:ph type="dt" sz="half" idx="10"/>
          </p:nvPr>
        </p:nvSpPr>
        <p:spPr/>
        <p:txBody>
          <a:bodyPr/>
          <a:lstStyle/>
          <a:p>
            <a:fld id="{C70B85E7-0ED0-4607-AA5B-F292F4AA50A0}" type="datetimeFigureOut">
              <a:rPr lang="zh-CN" altLang="en-US" smtClean="0"/>
              <a:t>2021/10/11</a:t>
            </a:fld>
            <a:endParaRPr lang="zh-CN" altLang="en-US"/>
          </a:p>
        </p:txBody>
      </p:sp>
      <p:sp>
        <p:nvSpPr>
          <p:cNvPr id="6" name="页脚占位符 5">
            <a:extLst>
              <a:ext uri="{FF2B5EF4-FFF2-40B4-BE49-F238E27FC236}">
                <a16:creationId xmlns:a16="http://schemas.microsoft.com/office/drawing/2014/main" id="{0C5C3743-49EA-4EE2-B925-1E93591D19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2984107-F027-4138-BE59-E52A1C905AD9}"/>
              </a:ext>
            </a:extLst>
          </p:cNvPr>
          <p:cNvSpPr>
            <a:spLocks noGrp="1"/>
          </p:cNvSpPr>
          <p:nvPr>
            <p:ph type="sldNum" sz="quarter" idx="12"/>
          </p:nvPr>
        </p:nvSpPr>
        <p:spPr/>
        <p:txBody>
          <a:bodyPr/>
          <a:lstStyle/>
          <a:p>
            <a:fld id="{3FDCCA6E-5C36-4BB1-91C4-555318593537}" type="slidenum">
              <a:rPr lang="zh-CN" altLang="en-US" smtClean="0"/>
              <a:t>‹#›</a:t>
            </a:fld>
            <a:endParaRPr lang="zh-CN" altLang="en-US"/>
          </a:p>
        </p:txBody>
      </p:sp>
    </p:spTree>
    <p:extLst>
      <p:ext uri="{BB962C8B-B14F-4D97-AF65-F5344CB8AC3E}">
        <p14:creationId xmlns:p14="http://schemas.microsoft.com/office/powerpoint/2010/main" val="2651981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2D0049-C7ED-4DD8-AD4A-A58B671B161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6ACBD57-0B98-49A4-A7F7-A5C403CE64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6DA418C-488E-48F9-91CA-C775520D61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922B05C-20B5-493B-865C-E0CA3B9E7044}"/>
              </a:ext>
            </a:extLst>
          </p:cNvPr>
          <p:cNvSpPr>
            <a:spLocks noGrp="1"/>
          </p:cNvSpPr>
          <p:nvPr>
            <p:ph type="dt" sz="half" idx="10"/>
          </p:nvPr>
        </p:nvSpPr>
        <p:spPr/>
        <p:txBody>
          <a:bodyPr/>
          <a:lstStyle/>
          <a:p>
            <a:fld id="{C70B85E7-0ED0-4607-AA5B-F292F4AA50A0}" type="datetimeFigureOut">
              <a:rPr lang="zh-CN" altLang="en-US" smtClean="0"/>
              <a:t>2021/10/11</a:t>
            </a:fld>
            <a:endParaRPr lang="zh-CN" altLang="en-US"/>
          </a:p>
        </p:txBody>
      </p:sp>
      <p:sp>
        <p:nvSpPr>
          <p:cNvPr id="6" name="页脚占位符 5">
            <a:extLst>
              <a:ext uri="{FF2B5EF4-FFF2-40B4-BE49-F238E27FC236}">
                <a16:creationId xmlns:a16="http://schemas.microsoft.com/office/drawing/2014/main" id="{7FF30C33-1727-4E4A-982B-E9F49844A2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C9859D-C27A-4743-9523-8AF4DB74629E}"/>
              </a:ext>
            </a:extLst>
          </p:cNvPr>
          <p:cNvSpPr>
            <a:spLocks noGrp="1"/>
          </p:cNvSpPr>
          <p:nvPr>
            <p:ph type="sldNum" sz="quarter" idx="12"/>
          </p:nvPr>
        </p:nvSpPr>
        <p:spPr/>
        <p:txBody>
          <a:bodyPr/>
          <a:lstStyle/>
          <a:p>
            <a:fld id="{3FDCCA6E-5C36-4BB1-91C4-555318593537}" type="slidenum">
              <a:rPr lang="zh-CN" altLang="en-US" smtClean="0"/>
              <a:t>‹#›</a:t>
            </a:fld>
            <a:endParaRPr lang="zh-CN" altLang="en-US"/>
          </a:p>
        </p:txBody>
      </p:sp>
    </p:spTree>
    <p:extLst>
      <p:ext uri="{BB962C8B-B14F-4D97-AF65-F5344CB8AC3E}">
        <p14:creationId xmlns:p14="http://schemas.microsoft.com/office/powerpoint/2010/main" val="3564593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3B68BC2-3F82-40CD-A5D6-D99CE3D555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7867833-A162-4437-BB6F-9ACE37C9A1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A400E70-376E-490A-AB74-B5B52FF2CB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0B85E7-0ED0-4607-AA5B-F292F4AA50A0}" type="datetimeFigureOut">
              <a:rPr lang="zh-CN" altLang="en-US" smtClean="0"/>
              <a:t>2021/10/11</a:t>
            </a:fld>
            <a:endParaRPr lang="zh-CN" altLang="en-US"/>
          </a:p>
        </p:txBody>
      </p:sp>
      <p:sp>
        <p:nvSpPr>
          <p:cNvPr id="5" name="页脚占位符 4">
            <a:extLst>
              <a:ext uri="{FF2B5EF4-FFF2-40B4-BE49-F238E27FC236}">
                <a16:creationId xmlns:a16="http://schemas.microsoft.com/office/drawing/2014/main" id="{575E05E7-CBE8-46C3-8CD1-B60FE87215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10BC192-CF63-4AE2-BDBF-762B49F286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DCCA6E-5C36-4BB1-91C4-555318593537}" type="slidenum">
              <a:rPr lang="zh-CN" altLang="en-US" smtClean="0"/>
              <a:t>‹#›</a:t>
            </a:fld>
            <a:endParaRPr lang="zh-CN" altLang="en-US"/>
          </a:p>
        </p:txBody>
      </p:sp>
    </p:spTree>
    <p:extLst>
      <p:ext uri="{BB962C8B-B14F-4D97-AF65-F5344CB8AC3E}">
        <p14:creationId xmlns:p14="http://schemas.microsoft.com/office/powerpoint/2010/main" val="3763412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a:extLst>
              <a:ext uri="{FF2B5EF4-FFF2-40B4-BE49-F238E27FC236}">
                <a16:creationId xmlns:a16="http://schemas.microsoft.com/office/drawing/2014/main" id="{A3401BD6-83F9-472D-9543-17287F5442C0}"/>
              </a:ext>
            </a:extLst>
          </p:cNvPr>
          <p:cNvSpPr>
            <a:spLocks noGrp="1"/>
          </p:cNvSpPr>
          <p:nvPr>
            <p:ph type="ctrTitle"/>
          </p:nvPr>
        </p:nvSpPr>
        <p:spPr/>
        <p:txBody>
          <a:bodyPr/>
          <a:lstStyle/>
          <a:p>
            <a:pPr eaLnBrk="1" hangingPunct="1"/>
            <a:r>
              <a:rPr kumimoji="0" lang="en-US" altLang="zh-CN" dirty="0"/>
              <a:t>  MATLAB-EPANET</a:t>
            </a:r>
            <a:endParaRPr kumimoji="0"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a:extLst>
              <a:ext uri="{FF2B5EF4-FFF2-40B4-BE49-F238E27FC236}">
                <a16:creationId xmlns:a16="http://schemas.microsoft.com/office/drawing/2014/main" id="{9ECD932A-F669-4A69-BEC1-68305749CF69}"/>
              </a:ext>
            </a:extLst>
          </p:cNvPr>
          <p:cNvSpPr>
            <a:spLocks noGrp="1"/>
          </p:cNvSpPr>
          <p:nvPr>
            <p:ph type="title"/>
          </p:nvPr>
        </p:nvSpPr>
        <p:spPr/>
        <p:txBody>
          <a:bodyPr/>
          <a:lstStyle/>
          <a:p>
            <a:pPr eaLnBrk="1" hangingPunct="1"/>
            <a:r>
              <a:rPr kumimoji="0" lang="en-US" altLang="zh-CN"/>
              <a:t>Aim of this lecture</a:t>
            </a:r>
            <a:endParaRPr kumimoji="0" lang="zh-CN" altLang="en-US"/>
          </a:p>
        </p:txBody>
      </p:sp>
      <p:sp>
        <p:nvSpPr>
          <p:cNvPr id="3075" name="内容占位符 2">
            <a:extLst>
              <a:ext uri="{FF2B5EF4-FFF2-40B4-BE49-F238E27FC236}">
                <a16:creationId xmlns:a16="http://schemas.microsoft.com/office/drawing/2014/main" id="{1A204841-3285-4467-BE6B-FA4CF04323DC}"/>
              </a:ext>
            </a:extLst>
          </p:cNvPr>
          <p:cNvSpPr>
            <a:spLocks noGrp="1"/>
          </p:cNvSpPr>
          <p:nvPr>
            <p:ph idx="1"/>
          </p:nvPr>
        </p:nvSpPr>
        <p:spPr>
          <a:xfrm>
            <a:off x="1981200" y="1600200"/>
            <a:ext cx="8229600" cy="4349750"/>
          </a:xfrm>
        </p:spPr>
        <p:txBody>
          <a:bodyPr/>
          <a:lstStyle/>
          <a:p>
            <a:pPr eaLnBrk="1" hangingPunct="1"/>
            <a:r>
              <a:rPr kumimoji="0" lang="en-US" altLang="zh-CN"/>
              <a:t>To learn how to run EPANET from MATLAB</a:t>
            </a:r>
          </a:p>
          <a:p>
            <a:pPr eaLnBrk="1" hangingPunct="1"/>
            <a:r>
              <a:rPr kumimoji="0" lang="en-US" altLang="zh-CN"/>
              <a:t>Using the same network (lab 1) and finishing questions 1 and 2</a:t>
            </a:r>
          </a:p>
          <a:p>
            <a:pPr eaLnBrk="1" hangingPunct="1"/>
            <a:r>
              <a:rPr kumimoji="0" lang="en-US" altLang="zh-CN"/>
              <a:t>Requirement: all graphs must be drawn within Matlab environment</a:t>
            </a:r>
          </a:p>
          <a:p>
            <a:pPr eaLnBrk="1" hangingPunct="1"/>
            <a:r>
              <a:rPr kumimoji="0" lang="en-US" altLang="zh-CN"/>
              <a:t>To submit all graphs and your codes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A08BA34F-7193-4C4C-8487-9E61E8E02610}"/>
              </a:ext>
            </a:extLst>
          </p:cNvPr>
          <p:cNvSpPr>
            <a:spLocks noGrp="1"/>
          </p:cNvSpPr>
          <p:nvPr>
            <p:ph type="title"/>
          </p:nvPr>
        </p:nvSpPr>
        <p:spPr/>
        <p:txBody>
          <a:bodyPr/>
          <a:lstStyle/>
          <a:p>
            <a:pPr eaLnBrk="1" hangingPunct="1"/>
            <a:r>
              <a:rPr kumimoji="0" lang="en-US" altLang="zh-CN"/>
              <a:t>Lab experiment</a:t>
            </a:r>
            <a:endParaRPr kumimoji="0" lang="zh-CN" altLang="en-US"/>
          </a:p>
        </p:txBody>
      </p:sp>
      <p:sp>
        <p:nvSpPr>
          <p:cNvPr id="4099" name="内容占位符 2">
            <a:extLst>
              <a:ext uri="{FF2B5EF4-FFF2-40B4-BE49-F238E27FC236}">
                <a16:creationId xmlns:a16="http://schemas.microsoft.com/office/drawing/2014/main" id="{824F3200-F7BF-4854-8D49-46B25ADE4183}"/>
              </a:ext>
            </a:extLst>
          </p:cNvPr>
          <p:cNvSpPr>
            <a:spLocks noGrp="1"/>
          </p:cNvSpPr>
          <p:nvPr>
            <p:ph idx="1"/>
          </p:nvPr>
        </p:nvSpPr>
        <p:spPr/>
        <p:txBody>
          <a:bodyPr/>
          <a:lstStyle/>
          <a:p>
            <a:pPr eaLnBrk="1" hangingPunct="1">
              <a:lnSpc>
                <a:spcPct val="90000"/>
              </a:lnSpc>
            </a:pPr>
            <a:r>
              <a:rPr lang="en-US" altLang="zh-CN" sz="2700">
                <a:solidFill>
                  <a:schemeClr val="hlink"/>
                </a:solidFill>
              </a:rPr>
              <a:t>1. to run a 48 hours hydraulic analysis:  to submit a chart showing pressure of node 22 at the period of 20th to 28th hours</a:t>
            </a:r>
          </a:p>
          <a:p>
            <a:pPr eaLnBrk="1" hangingPunct="1">
              <a:lnSpc>
                <a:spcPct val="90000"/>
              </a:lnSpc>
            </a:pPr>
            <a:r>
              <a:rPr lang="en-US" altLang="zh-CN" sz="2700">
                <a:solidFill>
                  <a:schemeClr val="hlink"/>
                </a:solidFill>
              </a:rPr>
              <a:t>2. to run a chlorine decay water quality analysis: to submit the chlorine concentration of all nodes at 18:00</a:t>
            </a:r>
          </a:p>
          <a:p>
            <a:pPr eaLnBrk="1" hangingPunct="1">
              <a:lnSpc>
                <a:spcPct val="90000"/>
              </a:lnSpc>
            </a:pPr>
            <a:r>
              <a:rPr lang="en-US" altLang="zh-CN" sz="2700"/>
              <a:t>3. to run a booster station simulation: set the location of booster station at node 12 and chlorine concentration at 1.2mg/l for water leaving node 12, to submit a chart showing chlorine concentration of node 22 at period of 32-45 hours</a:t>
            </a:r>
          </a:p>
          <a:p>
            <a:pPr eaLnBrk="1" hangingPunct="1">
              <a:lnSpc>
                <a:spcPct val="90000"/>
              </a:lnSpc>
            </a:pPr>
            <a:endParaRPr lang="en-US" altLang="zh-CN" sz="2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E3A7F1B3-8745-4638-9FED-B1D62B7D17D7}"/>
              </a:ext>
            </a:extLst>
          </p:cNvPr>
          <p:cNvSpPr>
            <a:spLocks noGrp="1"/>
          </p:cNvSpPr>
          <p:nvPr>
            <p:ph type="title"/>
          </p:nvPr>
        </p:nvSpPr>
        <p:spPr/>
        <p:txBody>
          <a:bodyPr/>
          <a:lstStyle/>
          <a:p>
            <a:pPr eaLnBrk="1" hangingPunct="1"/>
            <a:r>
              <a:rPr kumimoji="0" lang="en-US" altLang="zh-CN"/>
              <a:t>Lab experiment</a:t>
            </a:r>
            <a:endParaRPr kumimoji="0" lang="zh-CN" altLang="en-US"/>
          </a:p>
        </p:txBody>
      </p:sp>
      <p:sp>
        <p:nvSpPr>
          <p:cNvPr id="5123" name="内容占位符 2">
            <a:extLst>
              <a:ext uri="{FF2B5EF4-FFF2-40B4-BE49-F238E27FC236}">
                <a16:creationId xmlns:a16="http://schemas.microsoft.com/office/drawing/2014/main" id="{1A9619F0-3A5D-4EAE-9D78-B18CB7606338}"/>
              </a:ext>
            </a:extLst>
          </p:cNvPr>
          <p:cNvSpPr>
            <a:spLocks noGrp="1"/>
          </p:cNvSpPr>
          <p:nvPr>
            <p:ph idx="1"/>
          </p:nvPr>
        </p:nvSpPr>
        <p:spPr/>
        <p:txBody>
          <a:bodyPr/>
          <a:lstStyle/>
          <a:p>
            <a:pPr eaLnBrk="1" hangingPunct="1"/>
            <a:r>
              <a:rPr kumimoji="0" lang="en-US" altLang="zh-CN"/>
              <a:t>4. to run a water fraction analysis: to submit a matrix X showing  the water fraction from other nodes(only considering node 11,12,21,22) , in this matrix (4 by 4), the row refers to tracing source nodes, the column refers the target nodes, for example, X(r1,c2) refers to the water fraction at node c2 from node r1</a:t>
            </a:r>
          </a:p>
          <a:p>
            <a:pPr eaLnBrk="1" hangingPunct="1"/>
            <a:endParaRPr kumimoji="0"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AE90C491-F3D6-4928-A226-19438EB3B152}"/>
              </a:ext>
            </a:extLst>
          </p:cNvPr>
          <p:cNvSpPr>
            <a:spLocks noGrp="1"/>
          </p:cNvSpPr>
          <p:nvPr>
            <p:ph type="title"/>
          </p:nvPr>
        </p:nvSpPr>
        <p:spPr/>
        <p:txBody>
          <a:bodyPr/>
          <a:lstStyle/>
          <a:p>
            <a:pPr eaLnBrk="1" hangingPunct="1"/>
            <a:r>
              <a:rPr kumimoji="0" lang="en-US" altLang="zh-CN"/>
              <a:t>Lab experiment</a:t>
            </a:r>
            <a:endParaRPr kumimoji="0" lang="zh-CN" altLang="en-US"/>
          </a:p>
        </p:txBody>
      </p:sp>
      <p:sp>
        <p:nvSpPr>
          <p:cNvPr id="6147" name="内容占位符 2">
            <a:extLst>
              <a:ext uri="{FF2B5EF4-FFF2-40B4-BE49-F238E27FC236}">
                <a16:creationId xmlns:a16="http://schemas.microsoft.com/office/drawing/2014/main" id="{F8C808CC-DF41-43BE-9D6C-EC6640320F15}"/>
              </a:ext>
            </a:extLst>
          </p:cNvPr>
          <p:cNvSpPr>
            <a:spLocks noGrp="1"/>
          </p:cNvSpPr>
          <p:nvPr>
            <p:ph idx="1"/>
          </p:nvPr>
        </p:nvSpPr>
        <p:spPr/>
        <p:txBody>
          <a:bodyPr/>
          <a:lstStyle/>
          <a:p>
            <a:pPr eaLnBrk="1" hangingPunct="1"/>
            <a:r>
              <a:rPr kumimoji="0" lang="en-US" altLang="zh-CN"/>
              <a:t>5. change the C value of pipe 111,112 and 113, re-run hydraulic analysis and submit a chart showing pressure of node 22 at the period of 20th to 28th hours</a:t>
            </a:r>
            <a:endParaRPr kumimoji="0"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EA80F70-EA8D-4C2F-8C10-40D52E3BB2C1}"/>
              </a:ext>
            </a:extLst>
          </p:cNvPr>
          <p:cNvSpPr>
            <a:spLocks noGrp="1"/>
          </p:cNvSpPr>
          <p:nvPr>
            <p:ph idx="1"/>
          </p:nvPr>
        </p:nvSpPr>
        <p:spPr>
          <a:xfrm>
            <a:off x="838200" y="1439731"/>
            <a:ext cx="10515600" cy="4351338"/>
          </a:xfrm>
        </p:spPr>
        <p:txBody>
          <a:bodyPr/>
          <a:lstStyle/>
          <a:p>
            <a:r>
              <a:rPr lang="en-US" altLang="zh-CN" dirty="0"/>
              <a:t>Literature review on methods used for demand forecast in water industry. </a:t>
            </a:r>
          </a:p>
          <a:p>
            <a:pPr lvl="1"/>
            <a:r>
              <a:rPr lang="en-US" altLang="zh-CN" dirty="0"/>
              <a:t>Option 1: To categorize the methods used for demand forecast and clarify their advantage/disadvantage and application conditions. </a:t>
            </a:r>
          </a:p>
          <a:p>
            <a:pPr lvl="1"/>
            <a:r>
              <a:rPr lang="en-US" altLang="zh-CN" dirty="0"/>
              <a:t>Option 2: To focus on one type of method and introduce this method using an example</a:t>
            </a:r>
          </a:p>
          <a:p>
            <a:pPr lvl="1"/>
            <a:r>
              <a:rPr lang="en-US" altLang="zh-CN" dirty="0"/>
              <a:t>To submit your homework in ppt file</a:t>
            </a:r>
          </a:p>
          <a:p>
            <a:pPr lvl="1"/>
            <a:r>
              <a:rPr lang="en-US" altLang="zh-CN" dirty="0"/>
              <a:t>To present your findings in a 15 minutes talk </a:t>
            </a:r>
            <a:endParaRPr lang="zh-CN" altLang="en-US" dirty="0"/>
          </a:p>
          <a:p>
            <a:endParaRPr lang="zh-CN" altLang="en-US" dirty="0"/>
          </a:p>
        </p:txBody>
      </p:sp>
    </p:spTree>
    <p:extLst>
      <p:ext uri="{BB962C8B-B14F-4D97-AF65-F5344CB8AC3E}">
        <p14:creationId xmlns:p14="http://schemas.microsoft.com/office/powerpoint/2010/main" val="19147954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314</Words>
  <Application>Microsoft Office PowerPoint</Application>
  <PresentationFormat>宽屏</PresentationFormat>
  <Paragraphs>19</Paragraphs>
  <Slides>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等线</vt:lpstr>
      <vt:lpstr>等线 Light</vt:lpstr>
      <vt:lpstr>Arial</vt:lpstr>
      <vt:lpstr>Office 主题​​</vt:lpstr>
      <vt:lpstr>  MATLAB-EPANET</vt:lpstr>
      <vt:lpstr>Aim of this lecture</vt:lpstr>
      <vt:lpstr>Lab experiment</vt:lpstr>
      <vt:lpstr>Lab experiment</vt:lpstr>
      <vt:lpstr>Lab experiment</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MATLAB-EPANET</dc:title>
  <dc:creator>richard_qian_07 richard_qian_07</dc:creator>
  <cp:lastModifiedBy>richard_qian_07 richard_qian_07</cp:lastModifiedBy>
  <cp:revision>3</cp:revision>
  <dcterms:created xsi:type="dcterms:W3CDTF">2021-09-08T08:48:41Z</dcterms:created>
  <dcterms:modified xsi:type="dcterms:W3CDTF">2021-10-11T05:11:48Z</dcterms:modified>
</cp:coreProperties>
</file>