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iMh/SVL7L6lfJaturFVOwAzKQ0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EMPLOYEE DATA ANALYSIS BY USING EXCEL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348650"/>
            <a:ext cx="4910100" cy="77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NAME : A</a:t>
            </a:r>
            <a:r>
              <a:rPr lang="en-GB">
                <a:solidFill>
                  <a:schemeClr val="dk2"/>
                </a:solidFill>
              </a:rPr>
              <a:t>SWIN BALAJI. 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RIGESTER NO: asunm16833122181</a:t>
            </a:r>
            <a:r>
              <a:rPr lang="en-GB">
                <a:solidFill>
                  <a:schemeClr val="dk2"/>
                </a:solidFill>
              </a:rPr>
              <a:t>91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DEPARTMENT : COMMERCE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COLLEGE : GOVERNMENT ARTS AND SCIENCE COLLEGE, R. K. NAGER, CHENNAI -600021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577" y="204321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*  RECAP OF THE IMPORTANCE  OF DATA ANALIYSIS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FINAL THOUGHTS 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*   ENCOURAGE CONTINUING TO EXPLORE EXCEL’S POWERFUL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          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PROJECT TITLE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GB"/>
              <a:t>EMPLOYEE DATA ANALIYES USING BY EXCEL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OVERVIEW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*  IMPORTANCE OF DATA ANALIYES IN DECISION MAKING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EXCEL’S ROLE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   *WIDELY  USED TOOL FOR DATA MANIPULATION AND ANALIYES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KEY FEATURES OF EXCEL FOR DATA ANALIYES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623402" y="1253867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FUNCTIONS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*  SUM, AVERAGE, COUNT,IF,VLOOKUP, ETC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DATA VISUALIZATION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*  CHARTS,GRAPHS AND POVIT TABLES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DATA TOOLS 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* SORTING, FILTERING AND DATA VALITAION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381250"/>
            <a:ext cx="88323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IMPORTANCE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*  ENSURING DATA QUALITY BEFORE ANALIYES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TECHNIQUES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* REMOVING DUPLICATES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* HANDLING MISSING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* TEXT FUNCTIONS  ( TRIM, UPPER, LOWER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ANALYZING DATA WITH FORMULAS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BASIC ANALIYES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* DESCRIPTIVE STATISTICS  (MEAN, MODE, MEDIAN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* CONDITIONAL CALCULATION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ADVANCED FUNCTIONS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* NESTED FORUMLAS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* ARRAY  FUNTIONS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VISUALIZING DATA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TYPES OF VISUALS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   * BAR CHART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    * PIE CHART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   * LINE GRAPHS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CREATING PIVOT TABLES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                *  SUMMARIZE LARGE DATA SETS EFFECTIVELY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APPLICATION EXAMPLE 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321768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EXAMPLE SCENARIO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* ANALYZING SALES DATA FOR TRENDS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DEMONSTRATION 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* SHOW HOW TO APPLY  EXCEL TOOLS ON SAMPLE DATA 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BEST PRACTICES FOR DATA ANALYSIS 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TIPS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* ORGANIZE DATA IN TABLES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* KEEP RAW DATA INTACT AND CREATE SEPARATE ANALIYSIS SHEET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* DOCUMENTS YOUR PROCESS FOR REPRODUCIBILITY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