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508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1F04D9-FE53-4313-BEFA-C486C659D232}">
          <p14:sldIdLst>
            <p14:sldId id="402"/>
            <p14:sldId id="498"/>
          </p14:sldIdLst>
        </p14:section>
        <p14:section name="Type Conversion" id="{2DA09FE1-B7D6-4EA9-A8C6-DFAA3AF75AC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DDCD4218-1C20-40DA-A1BE-FF3F362C18B2}">
          <p14:sldIdLst>
            <p14:sldId id="464"/>
            <p14:sldId id="50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BE6A81C-3F74-4D1E-8528-214B79280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01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64B29C-AF0F-4200-AAAE-74EF7099D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4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D650C-B804-4711-A91C-8F63D2A07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8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895D5C-44E6-4502-A5E8-4847C9943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9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9D73C7-57A9-43DB-AE10-693661319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7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F0D252-C091-4B57-AE1C-DBC676D65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06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661EEB-529A-439A-8576-FADBC03F9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34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A86F1F-4FFE-4995-9172-9D02EA40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7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019452-FCBC-42BC-A206-5AFAAEE8E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13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6BC9EF-6186-4998-8E40-6C68E8AD7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16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53B151-4794-4342-BAD7-6D918AF4BB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61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Преобразуване </a:t>
            </a:r>
            <a:r>
              <a:rPr lang="bg-BG" dirty="0"/>
              <a:t>на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15862" y="3655906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0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3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2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4714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72A5B7-81AC-4D61-A225-F811662C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</a:t>
            </a:r>
            <a:r>
              <a:rPr lang="bg-BG" dirty="0"/>
              <a:t>извършва преобразувания на данни: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Convert.ToInt32(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bg-BG" dirty="0"/>
              <a:t> – преобразува стринг в дадена бройна система към цяло число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данни)</a:t>
            </a:r>
            <a:r>
              <a:rPr lang="bg-BG" dirty="0"/>
              <a:t> – </a:t>
            </a:r>
            <a:r>
              <a:rPr lang="bg-BG" dirty="0" err="1"/>
              <a:t>кконвертира</a:t>
            </a:r>
            <a:r>
              <a:rPr lang="bg-BG" dirty="0"/>
              <a:t> число към стринг</a:t>
            </a:r>
          </a:p>
          <a:p>
            <a:pPr lvl="1"/>
            <a:endParaRPr lang="bg-BG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основа)</a:t>
            </a:r>
            <a:r>
              <a:rPr lang="bg-BG" dirty="0"/>
              <a:t> – преобразува число към стойност в дадена бройна система (резултатът е стринг)</a:t>
            </a:r>
          </a:p>
          <a:p>
            <a:pPr lvl="1"/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с </a:t>
            </a:r>
            <a:r>
              <a:rPr lang="en-US" dirty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851124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int nums = Convert.ToInt32(Console.ReadLine(), 16);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"Value: " +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0153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"Binary value: "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D0D5BD-F65C-4DEF-AC61-76F84C31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Съдъръжа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619511"/>
            <a:ext cx="3657600" cy="12847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DA17FE-7A4C-43BA-866D-D4E21A3D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2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Всеки знак има уникална</a:t>
            </a:r>
            <a:br>
              <a:rPr lang="bg-BG" sz="3200" dirty="0"/>
            </a:br>
            <a:r>
              <a:rPr lang="bg-BG" sz="3200" dirty="0"/>
              <a:t>цяла Уникод стойност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4080BB-97EB-425A-BB10-0575B8E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9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и извежда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/>
              <a:t> </a:t>
            </a:r>
            <a:r>
              <a:rPr lang="bg-BG" sz="3200" dirty="0"/>
              <a:t>от първите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/>
              <a:t>, </a:t>
            </a:r>
            <a:r>
              <a:rPr lang="bg-BG" sz="3200" dirty="0"/>
              <a:t>подредени по азбучен 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4073845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582030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23244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582030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582027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582024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F44E4BA-D01A-45CD-BCB3-0423E64D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letter1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letter2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letter3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6F592-2AB8-4061-8CE3-4D4371D6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 (</a:t>
            </a:r>
            <a:r>
              <a:rPr lang="en-US" dirty="0"/>
              <a:t>escaping sequences)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6AF88B8-AF76-4784-B5D4-73CDEF832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1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78D5CC-08ED-4956-9C16-830FCB3D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41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/>
          </a:p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0D5CCF-143F-4D8F-AE21-56402591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преобразуване на типове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тип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1F315D-37BD-47E5-902C-FF0663A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7D836E-FAC1-4F9D-90A8-AB039015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6BBBBB-A8DC-4196-8CF2-5350557BC6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FC86C96-326B-4A7E-8464-D96DD856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Изчислете колко курса са нужни, за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/>
              <a:t> </a:t>
            </a:r>
            <a:r>
              <a:rPr lang="bg-BG" sz="3200" dirty="0"/>
              <a:t>с асансьор 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Просто решение</a:t>
            </a:r>
            <a:r>
              <a:rPr lang="en-US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4B0663E-598D-4FCC-A53D-954A90BE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Булевия тип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/>
              <a:t>съдържа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(истина) или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E0E18C-05EB-446E-B21E-30448EC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0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/>
              <a:t>, </a:t>
            </a:r>
            <a:r>
              <a:rPr lang="en-US" dirty="0" err="1"/>
              <a:t>преобразува</a:t>
            </a:r>
            <a:r>
              <a:rPr lang="bg-BG" dirty="0"/>
              <a:t>йте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тип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и “</a:t>
            </a:r>
            <a:r>
              <a:rPr lang="en-US" b="1" dirty="0"/>
              <a:t>No</a:t>
            </a:r>
            <a:r>
              <a:rPr lang="en-US" dirty="0"/>
              <a:t>”</a:t>
            </a:r>
            <a:r>
              <a:rPr lang="bg-BG" dirty="0"/>
              <a:t> в противен случай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bg-BG" dirty="0"/>
              <a:t>Използвайте </a:t>
            </a:r>
            <a:r>
              <a:rPr lang="en-US" b="1" u="sng" dirty="0" err="1">
                <a:hlinkClick r:id="rId3"/>
              </a:rPr>
              <a:t>Convert.ToBoolean</a:t>
            </a:r>
            <a:r>
              <a:rPr lang="en-US" b="1" u="sng" dirty="0">
                <a:hlinkClick r:id="rId3"/>
              </a:rPr>
              <a:t>(string)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38479DA-ED78-4D4B-86EE-973D4A28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01948"/>
            <a:ext cx="10668000" cy="3674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variable = Convert.ToBoolean(input);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(variable == true)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Console.WriteLine("No");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5B8370-2499-4147-8B7B-DF95049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33622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048000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494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048000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048000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820598-BFB8-46D7-9F05-952C3E76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7152</TotalTime>
  <Words>1478</Words>
  <Application>Microsoft Office PowerPoint</Application>
  <PresentationFormat>Custom</PresentationFormat>
  <Paragraphs>259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ゴシック</vt:lpstr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 – решение</vt:lpstr>
      <vt:lpstr>Задача: Специални числа</vt:lpstr>
      <vt:lpstr>Задача: Специални числа – решение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 (escaping sequences)</vt:lpstr>
      <vt:lpstr>Знакови литерали – примери</vt:lpstr>
      <vt:lpstr>Какво научихме този час?</vt:lpstr>
      <vt:lpstr>Типове данни и преобразуване на типове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298</cp:revision>
  <dcterms:created xsi:type="dcterms:W3CDTF">2014-01-02T17:00:34Z</dcterms:created>
  <dcterms:modified xsi:type="dcterms:W3CDTF">2020-11-10T23:50:02Z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