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7/&#1058;&#1080;&#1087;&#1086;&#1074;&#1077;-&#1076;&#1072;&#1085;&#1085;&#1080;-&#1094;&#1077;&#1083;&#1086;&#1095;&#1080;&#1089;&#1083;&#1077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624633"/>
            <a:ext cx="5562598" cy="2641143"/>
            <a:chOff x="227012" y="3624633"/>
            <a:chExt cx="5562598" cy="26411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6269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9873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43483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7012" y="58073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6167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8557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6482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8612" y="6326716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dirty="0">
                <a:hlinkClick r:id="rId2"/>
              </a:rPr>
              <a:t>https://judge.softuni.bg/Contests/2647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1161" y="3304661"/>
            <a:ext cx="3389308" cy="1066800"/>
          </a:xfrm>
          <a:prstGeom prst="wedgeRoundRectCallout">
            <a:avLst>
              <a:gd name="adj1" fmla="val -107558"/>
              <a:gd name="adj2" fmla="val -65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8426" y="2438400"/>
            <a:ext cx="2743200" cy="1233365"/>
          </a:xfrm>
          <a:prstGeom prst="wedgeRoundRectCallout">
            <a:avLst>
              <a:gd name="adj1" fmla="val -84560"/>
              <a:gd name="adj2" fmla="val -2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задаваме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8761412" y="848695"/>
            <a:ext cx="2895598" cy="1481285"/>
            <a:chOff x="7898874" y="318624"/>
            <a:chExt cx="2810554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4" y="318624"/>
              <a:ext cx="684957" cy="15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80754" y="1672275"/>
              <a:ext cx="745562" cy="111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818F4F7-A61C-4410-803D-544619E822EF}"/>
              </a:ext>
            </a:extLst>
          </p:cNvPr>
          <p:cNvSpPr txBox="1">
            <a:spLocks/>
          </p:cNvSpPr>
          <p:nvPr/>
        </p:nvSpPr>
        <p:spPr>
          <a:xfrm>
            <a:off x="303212" y="228600"/>
            <a:ext cx="7910299" cy="78807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7500"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1113</Words>
  <Application>Microsoft Office PowerPoint</Application>
  <PresentationFormat>По избор</PresentationFormat>
  <Paragraphs>177</Paragraphs>
  <Slides>17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Презентация на PowerPoint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304</cp:revision>
  <dcterms:created xsi:type="dcterms:W3CDTF">2014-01-02T17:00:34Z</dcterms:created>
  <dcterms:modified xsi:type="dcterms:W3CDTF">2020-11-21T12:16:01Z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