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92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64" r:id="rId18"/>
    <p:sldId id="493" r:id="rId19"/>
    <p:sldId id="49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E33770-F750-4CCC-B884-5AF231AE5BC9}">
          <p14:sldIdLst>
            <p14:sldId id="402"/>
            <p14:sldId id="492"/>
          </p14:sldIdLst>
        </p14:section>
        <p14:section name="Real Number Types" id="{6E2E373F-F535-4BA6-A888-63B327866D40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68E20DC2-2D47-4D6E-B3E6-3B9FE9432249}">
          <p14:sldIdLst>
            <p14:sldId id="464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461E2DD-69DF-44FF-AD90-369256A65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89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E1BC00-40E4-4FBE-A948-DB99791A6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74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F2CAE6-99C7-476B-A1DE-7BD72680E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679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8CDC517-F057-4A59-9F6D-9454495C2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67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8AB317-7BDD-4260-9CE6-BC3AD1A61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481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36FA91-FC0C-43B6-8D0E-24438703FC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7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758194-46D4-42ED-9B4B-7E78714C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142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A6E7FA-FD40-416B-A9C9-8155027C6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50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Реални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2" y="3764992"/>
            <a:ext cx="5577227" cy="2509068"/>
            <a:chOff x="212383" y="3624633"/>
            <a:chExt cx="5577227" cy="2509068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094" y="4117435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094" y="4898379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33237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67523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BC1EF1-60EA-4A3E-B2D8-D3161D8FEFB6}"/>
              </a:ext>
            </a:extLst>
          </p:cNvPr>
          <p:cNvSpPr txBox="1">
            <a:spLocks/>
          </p:cNvSpPr>
          <p:nvPr/>
        </p:nvSpPr>
        <p:spPr bwMode="auto">
          <a:xfrm>
            <a:off x="227012" y="6317678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2334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Целочисленото деление и делението на числа с плаваща запетая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18000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39C0709-CCE2-46DE-8498-5961D469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9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A178F6-A1A8-495C-ADAF-FD45DCFC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47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228012" y="2890335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51" y="2191289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9218569" y="518560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8564675-185B-46E3-B0F3-6068641C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6172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30912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32467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6845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51585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53140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C8ECB99-AD82-48F1-8D04-B4D3F752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6812" y="6396335"/>
            <a:ext cx="844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</a:t>
            </a:r>
            <a:r>
              <a:rPr lang="en-US" dirty="0"/>
              <a:t> Judge: </a:t>
            </a:r>
            <a:r>
              <a:rPr lang="en-US" dirty="0">
                <a:hlinkClick r:id="rId2"/>
              </a:rPr>
              <a:t>https://judge.softuni.bg/Contests/2648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Сменете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1631CD-08A9-440E-8806-5B717C19E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Цели и реални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562E38C-C8F7-41DE-8974-62F36FB303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5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Реални типове с плаваща запетая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определена точност</a:t>
            </a:r>
          </a:p>
          <a:p>
            <a:pPr lvl="2"/>
            <a:r>
              <a:rPr lang="bg-BG" dirty="0"/>
              <a:t>Може да се наблюдават аномалии</a:t>
            </a:r>
          </a:p>
          <a:p>
            <a:pPr lvl="1"/>
            <a:r>
              <a:rPr lang="bg-BG" dirty="0"/>
              <a:t>Реален тип с десетична точност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 по-висока точност</a:t>
            </a:r>
          </a:p>
          <a:p>
            <a:pPr lvl="2"/>
            <a:r>
              <a:rPr lang="bg-BG" dirty="0"/>
              <a:t>Много по-малко вероятно да се наблюдава аномалия или загуба на точност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4EC092-E35B-4E13-B40B-731F809B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52195C9-6F45-4A7C-8288-4E971ABAD99D}"/>
              </a:ext>
            </a:extLst>
          </p:cNvPr>
          <p:cNvSpPr txBox="1">
            <a:spLocks/>
          </p:cNvSpPr>
          <p:nvPr/>
        </p:nvSpPr>
        <p:spPr bwMode="auto">
          <a:xfrm>
            <a:off x="285348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F62AFE5-BF4D-4EDE-858F-54CAA5CC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1694DA3-BBE7-49A7-BF67-09CCBB91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Аномалии при изчисления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Реален тип с десетична точност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BC7AA5-1CEE-43EE-A02A-478BB3AE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bg-BG" dirty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r>
              <a:rPr lang="bg-BG" dirty="0"/>
              <a:t>И как да ги ползваме в </a:t>
            </a:r>
            <a:r>
              <a:rPr lang="en-US" dirty="0"/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5280EFE-5239-4ED5-8DE2-A4D38B3A36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F7C1DF-2615-4FD9-8BC6-FAE27BFC8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0D26756-FDED-4D6E-9242-D0C253E53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Забележете</a:t>
            </a:r>
            <a:r>
              <a:rPr lang="en-US" dirty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7226" y="2225832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98" y="1811196"/>
            <a:ext cx="4124325" cy="12573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D81C6A-C917-4144-BA36-DD2D442C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1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3200" dirty="0"/>
              <a:t> </a:t>
            </a:r>
            <a:r>
              <a:rPr lang="bg-BG" sz="3200" dirty="0"/>
              <a:t>към цяло число</a:t>
            </a:r>
            <a:r>
              <a:rPr lang="en-US" sz="3200" dirty="0"/>
              <a:t>(</a:t>
            </a:r>
            <a:r>
              <a:rPr lang="bg-BG" sz="3200" dirty="0"/>
              <a:t>математически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</a:t>
            </a:r>
            <a:r>
              <a:rPr lang="bg-BG" sz="3200" dirty="0"/>
              <a:t>закръгляне с точност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</a:t>
            </a:r>
            <a:br>
              <a:rPr lang="bg-BG" sz="3200" dirty="0"/>
            </a:br>
            <a:r>
              <a:rPr lang="bg-BG" sz="3200" dirty="0"/>
              <a:t>най-близкото цяло число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42749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1676400"/>
            <a:ext cx="2133600" cy="17654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576881-15DF-4814-A463-5FF62E09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9718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9718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AB03286-4D36-4F1D-9B23-8278E823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646112" y="6172200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0294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8BCAF6-84FE-463F-9CCE-C543C80E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1340</Words>
  <Application>Microsoft Office PowerPoint</Application>
  <PresentationFormat>По избор</PresentationFormat>
  <Paragraphs>197</Paragraphs>
  <Slides>18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Цели и реални числа</vt:lpstr>
      <vt:lpstr>Какво научихме днес?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303</cp:revision>
  <dcterms:created xsi:type="dcterms:W3CDTF">2014-01-02T17:00:34Z</dcterms:created>
  <dcterms:modified xsi:type="dcterms:W3CDTF">2020-11-21T12:23:01Z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