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811" y="3583505"/>
            <a:ext cx="5534428" cy="2711516"/>
            <a:chOff x="255182" y="3624633"/>
            <a:chExt cx="5534428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793" y="422541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2" y="503511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52798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3BA94F-ED07-483A-96A6-B3E67A3451F7}"/>
              </a:ext>
            </a:extLst>
          </p:cNvPr>
          <p:cNvSpPr txBox="1">
            <a:spLocks/>
          </p:cNvSpPr>
          <p:nvPr/>
        </p:nvSpPr>
        <p:spPr bwMode="auto">
          <a:xfrm>
            <a:off x="2698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91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684DF03-401E-4C93-A219-74B06781A56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1088</Words>
  <Application>Microsoft Office PowerPoint</Application>
  <PresentationFormat>По избор</PresentationFormat>
  <Paragraphs>160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2020-11-21T13:16:02Z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