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34" r:id="rId3"/>
    <p:sldId id="635" r:id="rId4"/>
    <p:sldId id="633" r:id="rId5"/>
    <p:sldId id="600" r:id="rId6"/>
    <p:sldId id="631" r:id="rId7"/>
    <p:sldId id="538" r:id="rId8"/>
    <p:sldId id="542" r:id="rId9"/>
    <p:sldId id="637" r:id="rId10"/>
    <p:sldId id="63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6B17BE-0652-4A8B-95D2-DFC7C96C7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36A290-C550-4A03-A133-3FF5815C5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78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448ADF-FE75-41C8-B79C-F7709E872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36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119E65-7D9D-47BE-85E7-629309A07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5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457E500-8873-4ED7-ABAB-B2E3AA668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0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текстообработка. Увод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881365" y="407364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86664"/>
            <a:chOff x="288583" y="3624633"/>
            <a:chExt cx="5501027" cy="268666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3270" y="430786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70" y="509934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7706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5283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1C3E73B-EE09-4AE0-90E3-B5B2B73B1B4B}"/>
              </a:ext>
            </a:extLst>
          </p:cNvPr>
          <p:cNvSpPr txBox="1">
            <a:spLocks/>
          </p:cNvSpPr>
          <p:nvPr/>
        </p:nvSpPr>
        <p:spPr bwMode="auto">
          <a:xfrm>
            <a:off x="303212" y="622961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79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44C7D7-CE85-4B37-8CC3-A289236B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53776A1-7860-4011-9CC2-A08B2D42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46258E1-1DB4-41D7-A1AF-0D64BC5E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2C7DEE-E8DD-4A8D-A8B2-DC5CC90E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1E8DBD8-4FD4-4DCA-A508-F56A60C7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9B66E2-E08D-481E-9D69-38EB853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9E9ACB-FBA8-416D-B871-BC1A30E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/>
              <a:t>, 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pPr lvl="1"/>
            <a:r>
              <a:rPr lang="bg-BG" dirty="0"/>
              <a:t>Символните низове се заграждат в 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  <a:endParaRPr lang="bg-BG" sz="3000" dirty="0"/>
          </a:p>
          <a:p>
            <a:pPr marL="609600" lvl="2" indent="-304800">
              <a:buClr>
                <a:srgbClr val="F2B254"/>
              </a:buClr>
              <a:buSzPct val="100000"/>
            </a:pPr>
            <a:r>
              <a:rPr lang="bg-BG" sz="2800" dirty="0"/>
              <a:t>Съединяването с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2800" dirty="0"/>
              <a:t>ще разгледаме специален начин в следващите теми</a:t>
            </a:r>
            <a:endParaRPr lang="bg-BG" sz="34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BAEB215-48D3-4D67-A867-ADF72F71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034C396-A877-4F17-80EB-F4BDF6B80CD3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97749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778</Words>
  <Application>Microsoft Office PowerPoint</Application>
  <PresentationFormat>По избор</PresentationFormat>
  <Paragraphs>147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2020-11-21T13:42:06Z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