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  <p:sldId id="50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E218BF-341B-4AC2-9048-99E5A67B81CE}">
          <p14:sldIdLst>
            <p14:sldId id="402"/>
          </p14:sldIdLst>
        </p14:section>
        <p14:section name="LINQ" id="{C69A0305-ECC6-41CA-AC3D-83114E551E98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3C16A357-05A1-4FAE-B7C6-457ED08666CC}">
          <p14:sldIdLst>
            <p14:sldId id="464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F71C74B-08C4-467A-9C65-3E761246E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8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B6AE8B-62A4-456B-BDF6-05045620E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615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190DC3-059E-42B5-A87A-532FA46D0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3454DF-5D79-4CCC-8688-D93C1FD11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279016"/>
            <a:ext cx="11110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7845" y="1712317"/>
            <a:ext cx="10698465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2333" y="366195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291578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4270" y="3583505"/>
            <a:ext cx="5529969" cy="2681897"/>
            <a:chOff x="259641" y="3624633"/>
            <a:chExt cx="5529969" cy="268189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3088" y="4210848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5946" y="498703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44640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84806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74270" y="625796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190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Слепяне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89C182-AC82-4C23-9CAF-F47195A5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FB278F87-A6A3-4643-AED0-1A6C608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96742D-BC29-4560-8BFD-662BBF9C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881824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4674CEF-BAD1-4A53-9A79-FAAC539D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7980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0748E1-1766-4308-9A8F-93AAC06B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5259E1-D153-496A-8E35-0EE29F8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2282EB1-4112-4BE3-8F75-DE49F80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67E9E1-8E31-4936-8422-AB15274D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757CE-9D16-40A5-8407-4CC6D8C1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1BF2C-2DE4-4358-B421-E595616D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280881-C0DC-4EE1-963D-0845AB30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15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https://judge.softuni.bg/Contests/2671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8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E08FDD-40E5-40BB-BE31-D7201303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E3151A-B9A9-4B30-9817-E9347136A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1365</Words>
  <Application>Microsoft Office PowerPoint</Application>
  <PresentationFormat>По избор</PresentationFormat>
  <Paragraphs>165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2020-11-21T14:18:19Z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