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483" r:id="rId14"/>
    <p:sldId id="484" r:id="rId15"/>
    <p:sldId id="486" r:id="rId16"/>
    <p:sldId id="485" r:id="rId17"/>
    <p:sldId id="482" r:id="rId18"/>
    <p:sldId id="349" r:id="rId19"/>
    <p:sldId id="434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75" d="100"/>
          <a:sy n="75" d="100"/>
        </p:scale>
        <p:origin x="830" y="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2C29856-2D42-4F68-9EBF-6CD9FA97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5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2F82E-4A89-423D-9B1D-121CD84E4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70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30DF7A-ADA9-48C1-B975-D537CF079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1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F2224D-6B40-4CD7-B183-1A118CE1C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94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90AC3F-FB47-4BBC-8311-10F28A2A1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0920DA-D376-4EE6-BA05-68103EF70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8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4.jpeg"/><Relationship Id="rId4" Type="http://schemas.openxmlformats.org/officeDocument/2006/relationships/image" Target="../media/image3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29/&#1055;&#1098;&#1088;&#1074;&#1072;-&#1082;&#1086;&#1085;&#1079;&#1086;&#1083;&#1085;&#1072;-&#1087;&#1088;&#1086;&#1075;&#1088;&#1072;&#1084;&#1072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862" y="4398587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14800"/>
            <a:ext cx="3360924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 rot="1555229">
            <a:off x="56095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329" y="3940552"/>
            <a:ext cx="2253081" cy="24384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1402" y="5159752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4" y="552093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66769"/>
            <a:ext cx="3810000" cy="458462"/>
          </a:xfrm>
        </p:spPr>
        <p:txBody>
          <a:bodyPr/>
          <a:lstStyle/>
          <a:p>
            <a:r>
              <a:rPr lang="en-US" dirty="0">
                <a:hlinkClick r:id="rId7"/>
              </a:rPr>
              <a:t>https://it-kariera.mon.bg/e-learning/</a:t>
            </a:r>
            <a:endParaRPr lang="en-US" sz="1800" dirty="0"/>
          </a:p>
        </p:txBody>
      </p:sp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55454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2921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CA4F3CF-B7C9-4DD1-858E-95C3E36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проверка за задачи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085D5-5578-4184-B01E-E530521F9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6012" y="568960"/>
            <a:ext cx="4876800" cy="4097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за автоматизирана проверка на задачи </a:t>
            </a:r>
            <a:r>
              <a:rPr lang="en-US" b="1" dirty="0">
                <a:solidFill>
                  <a:srgbClr val="FFA72A"/>
                </a:solidFill>
              </a:rPr>
              <a:t>SoftUni Judge </a:t>
            </a:r>
            <a:r>
              <a:rPr lang="bg-BG" dirty="0"/>
              <a:t>позволява да проверите решението си веднага</a:t>
            </a:r>
          </a:p>
          <a:p>
            <a:r>
              <a:rPr lang="bg-BG" dirty="0"/>
              <a:t>Направете си </a:t>
            </a:r>
            <a:r>
              <a:rPr lang="bg-BG" b="1" dirty="0">
                <a:solidFill>
                  <a:srgbClr val="FFA72A"/>
                </a:solidFill>
              </a:rPr>
              <a:t>регистрация</a:t>
            </a:r>
            <a:r>
              <a:rPr lang="en-US" dirty="0"/>
              <a:t> (</a:t>
            </a:r>
            <a:r>
              <a:rPr lang="bg-BG" dirty="0"/>
              <a:t>еднократно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AAA77-FB30-4CAC-980E-B76EEB21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62" y="3276600"/>
            <a:ext cx="6941500" cy="309562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SoftUni judge </a:t>
            </a:r>
            <a:r>
              <a:rPr lang="bg-BG" dirty="0"/>
              <a:t>съдържа </a:t>
            </a:r>
            <a:r>
              <a:rPr lang="bg-BG" b="1" dirty="0">
                <a:solidFill>
                  <a:srgbClr val="FFA72A"/>
                </a:solidFill>
              </a:rPr>
              <a:t>категории</a:t>
            </a:r>
            <a:r>
              <a:rPr lang="bg-BG" dirty="0"/>
              <a:t> със състезания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категории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3292B-5E80-4746-A81E-F4626093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2" y="1960880"/>
            <a:ext cx="4209580" cy="446760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4910772" y="4067330"/>
            <a:ext cx="457200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F00DB-E95C-4D0D-8FBF-30A2D9CA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02" y="2636520"/>
            <a:ext cx="6184170" cy="31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Всяко </a:t>
            </a:r>
            <a:r>
              <a:rPr lang="bg-BG" b="1" dirty="0">
                <a:solidFill>
                  <a:srgbClr val="FFA72A"/>
                </a:solidFill>
              </a:rPr>
              <a:t>състезание</a:t>
            </a:r>
            <a:r>
              <a:rPr lang="bg-BG" dirty="0"/>
              <a:t> съдържа задачите от даден урок:</a:t>
            </a:r>
            <a:r>
              <a:rPr lang="en-US" dirty="0"/>
              <a:t> 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състезания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67933-FBFF-4BBE-8C8C-A04977AC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52" y="2388741"/>
            <a:ext cx="6117639" cy="35204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9E27D9-544C-4D49-A182-8EA2BCF423FE}"/>
              </a:ext>
            </a:extLst>
          </p:cNvPr>
          <p:cNvSpPr/>
          <p:nvPr/>
        </p:nvSpPr>
        <p:spPr>
          <a:xfrm>
            <a:off x="5144452" y="4021610"/>
            <a:ext cx="343501" cy="254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2771E-A59C-4331-BE07-1B8A1F67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" y="2388741"/>
            <a:ext cx="4472368" cy="35204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6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CED2B-754E-426E-8A55-8FCA2C22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DC8-2D19-464D-9852-787CBA43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Влезте в състезанието от днешния урок и изпратете кода си:</a:t>
            </a:r>
            <a:endParaRPr lang="en-US" b="1" dirty="0">
              <a:solidFill>
                <a:srgbClr val="FFA72A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4D355-54D5-477A-B00E-82C83B7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Judge</a:t>
            </a:r>
            <a:r>
              <a:rPr lang="bg-BG" dirty="0"/>
              <a:t>: изпращане на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B6343-4A85-44F0-BC38-CB9D3F5F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9063"/>
            <a:ext cx="5029200" cy="46559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D901B-2487-4A1E-9DDB-F9104641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89" y="3129356"/>
            <a:ext cx="8054623" cy="258564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33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8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300A032-F4EC-437A-B476-C01F78B3E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46055" y="6430572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0884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41A0C3-0764-420A-8820-70F91A48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D69AE-AB73-4629-A900-1447F231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15F32AE-940E-4518-ACC1-AF264A6377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F746003-4370-4C71-8A3E-525126D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E7E3B3-DF99-4C75-9194-91F3F257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786E6F2-A41A-4706-B573-2E5FE560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2187BB-CDEA-4FD8-9489-A06D8837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7483319" cy="398725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0AB7D54-B87B-4530-80F7-FBA49C82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BAB6A1D-14BC-4142-98B9-53B712B0A9BD}"/>
              </a:ext>
            </a:extLst>
          </p:cNvPr>
          <p:cNvSpPr txBox="1"/>
          <p:nvPr/>
        </p:nvSpPr>
        <p:spPr>
          <a:xfrm>
            <a:off x="436878" y="6092570"/>
            <a:ext cx="11025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3"/>
              </a:rPr>
              <a:t>https://judge.softuni.bg/Contests/2629/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3"/>
              </a:rPr>
              <a:t>Първа-конзолна-програма</a:t>
            </a:r>
            <a:endParaRPr lang="en-US" b="0" i="0" u="none" strike="noStrike" baseline="0" dirty="0">
              <a:solidFill>
                <a:srgbClr val="0563C1"/>
              </a:solidFill>
              <a:hlinkClick r:id="rId3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5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FADF3A8-4CAF-4A63-95BA-C73865E1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751</Words>
  <Application>Microsoft Office PowerPoint</Application>
  <PresentationFormat>Custom</PresentationFormat>
  <Paragraphs>120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Judge системата</vt:lpstr>
      <vt:lpstr>SoftUni Judge</vt:lpstr>
      <vt:lpstr>SoftUni Judge: категории</vt:lpstr>
      <vt:lpstr>SoftUni Judge: състезания</vt:lpstr>
      <vt:lpstr>SoftUni Judge: изпращане на решение</vt:lpstr>
      <vt:lpstr>Конзолни програмки със C#</vt:lpstr>
      <vt:lpstr>Какво научихме днес?</vt:lpstr>
      <vt:lpstr>Първа конзолна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316</cp:revision>
  <dcterms:created xsi:type="dcterms:W3CDTF">2014-01-02T17:00:34Z</dcterms:created>
  <dcterms:modified xsi:type="dcterms:W3CDTF">2020-11-23T10:56:54Z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