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4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931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836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EB5DD-1DFC-4C40-8D70-6A12F636600D}"/>
              </a:ext>
            </a:extLst>
          </p:cNvPr>
          <p:cNvSpPr txBox="1"/>
          <p:nvPr/>
        </p:nvSpPr>
        <p:spPr>
          <a:xfrm>
            <a:off x="1592598" y="6177028"/>
            <a:ext cx="8927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/>
              <a:t>Тествайте в </a:t>
            </a:r>
            <a:r>
              <a:rPr lang="en-US" sz="1800" dirty="0"/>
              <a:t>judge: </a:t>
            </a:r>
            <a:r>
              <a:rPr lang="en-US" sz="1800" dirty="0">
                <a:hlinkClick r:id="rId2"/>
              </a:rPr>
              <a:t>https://judge.softuni.bg/Contests/Practice/Index/2647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7153</TotalTime>
  <Words>1088</Words>
  <Application>Microsoft Office PowerPoint</Application>
  <PresentationFormat>Custom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2020-11-10T15:43:16Z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