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764992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Целочисленото деление и делението на числа с плаваща запетая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228012" y="2890335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51" y="2191289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9218569" y="518560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209800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98" y="1811196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матетматическ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9718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9718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0294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7153</TotalTime>
  <Words>1283</Words>
  <Application>Microsoft Office PowerPoint</Application>
  <PresentationFormat>Custom</PresentationFormat>
  <Paragraphs>194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2020-11-10T15:43:28Z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