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01" r:id="rId12"/>
    <p:sldId id="426" r:id="rId13"/>
    <p:sldId id="349" r:id="rId14"/>
    <p:sldId id="43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2C29856-2D42-4F68-9EBF-6CD9FA97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65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2F82E-4A89-423D-9B1D-121CD84E4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702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930DF7A-ADA9-48C1-B975-D537CF079A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21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F2224D-6B40-4CD7-B183-1A118CE1C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94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90AC3F-FB47-4BBC-8311-10F28A2A1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46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0920DA-D376-4EE6-BA05-68103EF70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18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2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29/&#1055;&#1098;&#1088;&#1074;&#1072;-&#1082;&#1086;&#1085;&#1079;&#1086;&#1083;&#1085;&#1072;-&#1087;&#1088;&#1086;&#1075;&#1088;&#1072;&#1084;&#1072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862" y="4398587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114800"/>
            <a:ext cx="3360924" cy="17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 rot="1555229">
            <a:off x="56095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0329" y="3940552"/>
            <a:ext cx="2253081" cy="24384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1402" y="5159752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4" y="5520935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66769"/>
            <a:ext cx="3810000" cy="458462"/>
          </a:xfrm>
        </p:spPr>
        <p:txBody>
          <a:bodyPr/>
          <a:lstStyle/>
          <a:p>
            <a:r>
              <a:rPr lang="en-US" dirty="0">
                <a:hlinkClick r:id="rId7"/>
              </a:rPr>
              <a:t>https://it-kariera.mon.bg/e-learning/</a:t>
            </a:r>
            <a:endParaRPr lang="en-US" sz="1800" dirty="0"/>
          </a:p>
        </p:txBody>
      </p:sp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55454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29214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CA4F3CF-B7C9-4DD1-858E-95C3E36A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96973" y="585466"/>
            <a:ext cx="7178839" cy="3250356"/>
            <a:chOff x="790428" y="585466"/>
            <a:chExt cx="7178839" cy="3250356"/>
          </a:xfrm>
        </p:grpSpPr>
        <p:pic>
          <p:nvPicPr>
            <p:cNvPr id="13" name="Picture 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28" y="1172164"/>
              <a:ext cx="4999184" cy="26636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27" y="585466"/>
              <a:ext cx="4207040" cy="868689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9FC9DD-D65C-4BB3-AC78-3234015DB2D5}"/>
              </a:ext>
            </a:extLst>
          </p:cNvPr>
          <p:cNvGrpSpPr/>
          <p:nvPr/>
        </p:nvGrpSpPr>
        <p:grpSpPr>
          <a:xfrm>
            <a:off x="8532812" y="4412877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300A032-F4EC-437A-B476-C01F78B3E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1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46055" y="6430572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0884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41A0C3-0764-420A-8820-70F91A48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D69AE-AB73-4629-A900-1447F231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2053763"/>
            <a:ext cx="8300165" cy="1713856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15F32AE-940E-4518-ACC1-AF264A6377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F746003-4370-4C71-8A3E-525126D7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7E7E3B3-DF99-4C75-9194-91F3F257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5" y="3308309"/>
            <a:ext cx="5687694" cy="325181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786E6F2-A41A-4706-B573-2E5FE560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134892"/>
            <a:ext cx="6214659" cy="331128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2187BB-CDEA-4FD8-9489-A06D8837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981200"/>
            <a:ext cx="7483319" cy="3987251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0AB7D54-B87B-4530-80F7-FBA49C82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BAB6A1D-14BC-4142-98B9-53B712B0A9BD}"/>
              </a:ext>
            </a:extLst>
          </p:cNvPr>
          <p:cNvSpPr txBox="1"/>
          <p:nvPr/>
        </p:nvSpPr>
        <p:spPr>
          <a:xfrm>
            <a:off x="436878" y="6092570"/>
            <a:ext cx="11025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3"/>
              </a:rPr>
              <a:t>https://judge.softuni.bg/Contests/2629/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3"/>
              </a:rPr>
              <a:t>Първа-конзолна-програма</a:t>
            </a:r>
            <a:endParaRPr lang="en-US" b="0" i="0" u="none" strike="noStrike" baseline="0" dirty="0">
              <a:solidFill>
                <a:srgbClr val="0563C1"/>
              </a:solidFill>
              <a:hlinkClick r:id="rId3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5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FADF3A8-4CAF-4A63-95BA-C73865E1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678</Words>
  <Application>Microsoft Office PowerPoint</Application>
  <PresentationFormat>По избор</PresentationFormat>
  <Paragraphs>104</Paragraphs>
  <Slides>14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Конзолни програмки със C#</vt:lpstr>
      <vt:lpstr>Какво научихме днес?</vt:lpstr>
      <vt:lpstr>Първа конзолна програма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2020-11-11T08:00:06Z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