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2010E2B-BE8C-4C7A-8F2F-D99825E3BCD5}">
          <p14:sldIdLst>
            <p14:sldId id="402"/>
            <p14:sldId id="465"/>
          </p14:sldIdLst>
        </p14:section>
        <p14:section name="Дефиниране и извикване на методи" id="{EC78C76A-6D23-4D75-9190-E4034CE1B48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856E97C4-0B7B-44AB-A71C-D0DCF508A73A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B7AF4841-1919-498E-A214-16E349561488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8528ADD0-4FCF-4113-A45E-97FC79299DC0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F331A14D-7A95-432F-9100-1991B6E5005D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2E99BE-81F3-47F4-8DEC-11E829BE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4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BBC809-ED11-46C8-937B-1537768AF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07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E01B39-0294-46D5-99D3-80E778DF8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31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268E1EA-4286-44F6-998C-57A906D08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4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D1DBC4-6AD1-40DF-B519-A7DBD90F3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68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D4265C-A2CB-4007-A4BD-6439FF2E8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713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E5D6C9-EEBB-40ED-B0BA-6AAD05E32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27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BB06D7-60EF-4A12-BEB6-0527574D8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0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BA254-EBC4-4BB4-A384-C07B3EBE59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44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75930" y="3697552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201947" y="3536700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4B5E13A-754D-4285-9272-624A24BE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41C730-6B27-4A50-89CF-F445A83CD6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/>
              <a:t> могат 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/>
              <a:t>Извикването на метода е с конкретни стойности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894F87-0ECC-4DE8-AF4B-13A74108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подадете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параматъра</a:t>
            </a:r>
            <a:endParaRPr lang="en-US" dirty="0"/>
          </a:p>
          <a:p>
            <a:r>
              <a:rPr lang="bg-BG" dirty="0"/>
              <a:t>Може да подавате параметри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DFA14D7-145B-46EC-A28D-363E5FD2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/>
              <a:t> </a:t>
            </a:r>
            <a:r>
              <a:rPr lang="bg-BG" dirty="0"/>
              <a:t>на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157C861-8987-4E75-A67A-56DE528D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E69AD1-CFAD-46A6-8767-3DAC0C7F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Параметрите могат да имат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/>
              <a:t>Методът по-горе може да бъде извикан по множество начини</a:t>
            </a:r>
            <a:r>
              <a:rPr lang="en-US" sz="3000" dirty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23856-EEA8-4E76-A77D-516DDB29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отпечатване на триъгълници по начина, показан по-долу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1288F8D-A1EF-4D7C-BFEE-907A2560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24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от триъгълника,</a:t>
            </a:r>
            <a:r>
              <a:rPr lang="en-US" dirty="0"/>
              <a:t> </a:t>
            </a:r>
            <a:r>
              <a:rPr lang="bg-BG" dirty="0"/>
              <a:t>извеждащ числата от</a:t>
            </a:r>
            <a:r>
              <a:rPr lang="en-US" dirty="0"/>
              <a:t> </a:t>
            </a:r>
            <a:r>
              <a:rPr lang="bg-BG" dirty="0"/>
              <a:t>подаден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/>
              <a:t>до подаден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C47C5A-16AE-443B-ACED-5D84568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печатащ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(1..n)</a:t>
            </a:r>
            <a:r>
              <a:rPr lang="en-US" dirty="0"/>
              <a:t> </a:t>
            </a:r>
            <a:r>
              <a:rPr lang="bg-BG" dirty="0"/>
              <a:t>и друг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(n-1…1)</a:t>
            </a:r>
            <a:r>
              <a:rPr lang="en-US" dirty="0"/>
              <a:t> </a:t>
            </a:r>
            <a:r>
              <a:rPr lang="bg-BG" dirty="0"/>
              <a:t>от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5CD2E2-67DD-4E68-BA67-1A2F1EC9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BE06CAF-1A93-4944-B24B-8C3878F5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отпечати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 размер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като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447A011-601B-47D1-BFBB-197211A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метод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6A4C3D0-9499-4726-AFB2-8CCF6E2A16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 стойности</a:t>
            </a:r>
            <a:r>
              <a:rPr lang="en-US" sz="3200" dirty="0"/>
              <a:t>,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Липсва команда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2C2946-702E-4503-A391-6787B0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Ключовата дума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прекъсва изпълнението на метода</a:t>
            </a:r>
            <a:endParaRPr lang="en-US" sz="3200" dirty="0"/>
          </a:p>
          <a:p>
            <a:r>
              <a:rPr lang="bg-BG" sz="3200" dirty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/>
              <a:t> </a:t>
            </a:r>
            <a:r>
              <a:rPr lang="bg-BG" sz="3200" dirty="0"/>
              <a:t>чрез команда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return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A2FB1D0-8B5D-489F-A587-68E0A611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Връщаната стойност може да бъде</a:t>
            </a:r>
            <a:r>
              <a:rPr lang="en-US" sz="3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/>
              <a:t>в израз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/>
              <a:t> </a:t>
            </a:r>
            <a:r>
              <a:rPr lang="bg-BG" sz="3000" dirty="0"/>
              <a:t>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63398-786C-425B-AFC4-BE4B7DD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Конвертира температури от Фаренхайт към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1D35B06-AE0E-4055-9448-06B3C492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който пресмята и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/>
              <a:t> </a:t>
            </a:r>
            <a:r>
              <a:rPr lang="bg-BG" dirty="0"/>
              <a:t>по дадени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22C782-EAD4-4B3D-90AE-4207414E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9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който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CF29F8-0C84-4F38-AC8B-694122FD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CE26818-938A-403F-8D3C-3D3108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A72038-19A1-45D5-B93B-2DA87AB841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Дефиниране 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0BDDBF-0647-4FD5-ABF2-201C7E3CB5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метод се нарича негова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 ни помага да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/>
              <a:t> </a:t>
            </a:r>
            <a:r>
              <a:rPr lang="bg-BG" dirty="0"/>
              <a:t> методи с еднакви имена</a:t>
            </a:r>
            <a:endParaRPr lang="en-US" dirty="0"/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A3E164E-3BC6-4643-BEAE-A6ED85BC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Използване на едно и също име за множество методи с различни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метода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2200-ABA9-4F24-A149-324046A3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Разгледайте следния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Как компилаторът да разбере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CAFC4B5-10D6-4C8C-BDF6-11718275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bg-BG" dirty="0"/>
              <a:t>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/>
              <a:t> </a:t>
            </a:r>
            <a:r>
              <a:rPr lang="bg-BG" dirty="0"/>
              <a:t>от две стойности</a:t>
            </a:r>
            <a:r>
              <a:rPr lang="en-US" dirty="0"/>
              <a:t> (</a:t>
            </a:r>
            <a:r>
              <a:rPr lang="bg-BG" dirty="0"/>
              <a:t>те могат да са от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CE76B2C-DCAA-4A4E-A8C0-9D5C5D2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0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Разделяме големите програми на прости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/>
              <a:t>Методът се състои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Извиква се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/>
              <a:t>Методът може да 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получават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/>
              <a:t>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/>
              <a:t> на метода</a:t>
            </a:r>
            <a:endParaRPr lang="en-US" dirty="0"/>
          </a:p>
          <a:p>
            <a:pPr marL="452438" indent="-452438"/>
            <a:r>
              <a:rPr lang="bg-BG" dirty="0"/>
              <a:t>Методите могат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 или да не връщат нищо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CE3E1E-BC72-4F79-BD62-E01C06F7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1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264D68-F1E6-4E0F-8530-DB17777E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Примерна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 поред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B72CAA-567F-4764-B182-A845B4C0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Използваме методите няколко пъти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127F3CC-98EF-4103-8178-C797FD28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/>
              <a:t>Методите се дефинират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Променливите в метода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5C8D5-0D81-40CC-ADA0-AD02059E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първо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/>
              <a:t>, </a:t>
            </a:r>
            <a:r>
              <a:rPr lang="bg-BG" dirty="0"/>
              <a:t>а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bg-BG" sz="3000" dirty="0"/>
              <a:t>многократно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чрез името им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D3C53A-801C-46B7-A604-9FE03E46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Метода</a:t>
            </a:r>
            <a:r>
              <a:rPr lang="en-US" dirty="0"/>
              <a:t> Main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B6E89-2F6B-472E-ADC0-442260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празна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5C60C260-6441-4A5B-AE3D-DF6F0BC6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72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2119</Words>
  <Application>Microsoft Office PowerPoint</Application>
  <PresentationFormat>Custom</PresentationFormat>
  <Paragraphs>495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Оператор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Какво научихме този час?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297</cp:revision>
  <dcterms:created xsi:type="dcterms:W3CDTF">2014-01-02T17:00:34Z</dcterms:created>
  <dcterms:modified xsi:type="dcterms:W3CDTF">2020-11-13T12:31:32Z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