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93" r:id="rId3"/>
    <p:sldId id="494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6" r:id="rId17"/>
    <p:sldId id="497" r:id="rId18"/>
    <p:sldId id="498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552861C-B974-4232-AD69-CD660EDAFC11}">
          <p14:sldIdLst>
            <p14:sldId id="493"/>
            <p14:sldId id="494"/>
          </p14:sldIdLst>
        </p14:section>
        <p14:section name="Въвеждане на масиви от конзолата" id="{C0FD8CB2-F242-4AE1-AD6D-C68939535037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Заключение" id="{6AB3BB21-F5A9-4235-B2ED-3964EBB59B92}">
          <p14:sldIdLst>
            <p14:sldId id="496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53D088B-BDFD-4223-AE4D-DB0BE70732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901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F5A83C0-C1B7-4050-919E-09FADA1F8A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5408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56B0E28-CEEB-4EB7-A060-4DA5C64D5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3759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BDE52A6-B79B-4665-949F-CE0624198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9781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25F0BE6-9471-4FD6-A5F2-A13459A6D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6526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sz="4900" dirty="0"/>
              <a:t>Въвеждане и извеждане на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2811" y="1554117"/>
            <a:ext cx="10577299" cy="1348150"/>
          </a:xfrm>
        </p:spPr>
        <p:txBody>
          <a:bodyPr>
            <a:normAutofit fontScale="97500"/>
          </a:bodyPr>
          <a:lstStyle/>
          <a:p>
            <a:r>
              <a:rPr lang="bg-BG" dirty="0"/>
              <a:t>Въвеждане и извеждане на елементи от масив от и на конзолата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61" y="4064438"/>
            <a:ext cx="5465459" cy="202071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69072" y="3583505"/>
            <a:ext cx="5535167" cy="2667099"/>
            <a:chOff x="254443" y="3624633"/>
            <a:chExt cx="5535167" cy="2667099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4443" y="4222736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4443" y="5026247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4444" y="5440227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4444" y="5833270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1F4A5B0-E32C-46D8-8FBC-9587B58B0939}"/>
              </a:ext>
            </a:extLst>
          </p:cNvPr>
          <p:cNvSpPr txBox="1">
            <a:spLocks/>
          </p:cNvSpPr>
          <p:nvPr/>
        </p:nvSpPr>
        <p:spPr bwMode="auto">
          <a:xfrm>
            <a:off x="269073" y="6263573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40229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дробни числа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разделени с интервал</a:t>
            </a:r>
            <a:r>
              <a:rPr lang="en-US" sz="3200" dirty="0"/>
              <a:t>),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закръгляме </a:t>
            </a:r>
            <a:r>
              <a:rPr lang="bg-BG" sz="3200" dirty="0"/>
              <a:t>ги</a:t>
            </a:r>
            <a:r>
              <a:rPr lang="en-US" sz="3200" dirty="0"/>
              <a:t>  </a:t>
            </a:r>
            <a:r>
              <a:rPr lang="bg-BG" sz="3200" dirty="0"/>
              <a:t>в стил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“по-далеч от 0(away from 0)“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 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извежаме </a:t>
            </a:r>
            <a:r>
              <a:rPr lang="en-US" sz="3200" dirty="0"/>
              <a:t> </a:t>
            </a:r>
            <a:r>
              <a:rPr lang="bg-BG" sz="3200" dirty="0"/>
              <a:t>резултата по примера: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Закръгляне на числа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38666" y="2953504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3" y="3763885"/>
            <a:ext cx="4419600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417513" y="2894657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63522" y="2940801"/>
            <a:ext cx="5507789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63522" y="3763885"/>
            <a:ext cx="5507789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653924" y="2894657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2352080"/>
            <a:ext cx="3200400" cy="612091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6EF54672-36DD-474B-9133-0E4064BA9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92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Закръглянето</a:t>
            </a:r>
            <a:r>
              <a:rPr lang="bg-BG" dirty="0"/>
              <a:t> връща</a:t>
            </a:r>
            <a:r>
              <a:rPr lang="en-US" dirty="0"/>
              <a:t> </a:t>
            </a:r>
            <a:r>
              <a:rPr lang="bg-BG" dirty="0"/>
              <a:t>всяка</a:t>
            </a:r>
            <a:r>
              <a:rPr lang="en-US" dirty="0"/>
              <a:t> </a:t>
            </a:r>
            <a:r>
              <a:rPr lang="bg-BG" dirty="0"/>
              <a:t>стойност до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най-близкото цяло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Закръгляне на числа</a:t>
            </a:r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46137" y="2362200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-&gt;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roundedNums[i]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2FFC06B-B731-403D-B885-1892D1D3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/>
              <a:t>С цикъл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/>
              <a:t>Със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Извеждане на масив с Foreach / String.Join(…)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 - 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 - two - three - 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Console.WriteLine(element)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2CFDAD2-61B6-456B-988A-84FD45CB2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0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Въвеждаме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 от низове </a:t>
            </a:r>
            <a:r>
              <a:rPr lang="en-US" dirty="0"/>
              <a:t>(</a:t>
            </a:r>
            <a:r>
              <a:rPr lang="bg-BG" dirty="0"/>
              <a:t>с разделител интервал</a:t>
            </a:r>
            <a:r>
              <a:rPr lang="en-US" dirty="0"/>
              <a:t>),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dirty="0"/>
              <a:t> </a:t>
            </a:r>
            <a:r>
              <a:rPr lang="bg-BG" dirty="0"/>
              <a:t>го и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извеждаме </a:t>
            </a:r>
            <a:r>
              <a:rPr lang="en-US" dirty="0"/>
              <a:t> </a:t>
            </a:r>
            <a:r>
              <a:rPr lang="bg-BG" dirty="0"/>
              <a:t>елементите му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bg-BG" dirty="0"/>
              <a:t>Обръщане на елементите на масив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Обръщане на масив от низове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572000"/>
            <a:ext cx="4827398" cy="1733006"/>
            <a:chOff x="3629214" y="4058194"/>
            <a:chExt cx="4827398" cy="173300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78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45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058194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800" dirty="0"/>
                <a:t>размяна</a:t>
              </a:r>
              <a:endParaRPr lang="en-US" sz="2800" dirty="0"/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B02EA266-5BBD-4AD8-B81B-F74C02CC7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33582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Обръщане на масив от низове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317812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B42E35A-1656-41D6-8E64-F7EA6F74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582" y="62484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srgbClr val="FBEEC9">
                    <a:lumMod val="75000"/>
                  </a:srgbClr>
                </a:solidFill>
              </a:rPr>
              <a:t>Масивите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съдържат множество елементи</a:t>
            </a:r>
            <a:endParaRPr lang="en-US" sz="3200" dirty="0">
              <a:solidFill>
                <a:prstClr val="white"/>
              </a:solidFill>
            </a:endParaRPr>
          </a:p>
          <a:p>
            <a:pPr lvl="1">
              <a:lnSpc>
                <a:spcPct val="100000"/>
              </a:lnSpc>
              <a:buClr>
                <a:srgbClr val="F0A22E"/>
              </a:buClr>
            </a:pPr>
            <a:r>
              <a:rPr lang="bg-BG" sz="3000" dirty="0">
                <a:solidFill>
                  <a:prstClr val="white"/>
                </a:solidFill>
              </a:rPr>
              <a:t>Елементите са номерирани от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bg-BG" sz="3000" dirty="0">
                <a:solidFill>
                  <a:prstClr val="white"/>
                </a:solidFill>
              </a:rPr>
              <a:t>до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length-1</a:t>
            </a:r>
          </a:p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prstClr val="white"/>
                </a:solidFill>
              </a:rPr>
              <a:t>Създаване на масив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endParaRPr lang="en-US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  <a:spcBef>
                <a:spcPts val="2400"/>
              </a:spcBef>
            </a:pPr>
            <a:r>
              <a:rPr lang="bg-BG" sz="3200" dirty="0">
                <a:solidFill>
                  <a:prstClr val="white"/>
                </a:solidFill>
              </a:rPr>
              <a:t>Достъп до елементите на масив по индекс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</a:pPr>
            <a:endParaRPr lang="bg-BG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prstClr val="white"/>
                </a:solidFill>
              </a:rPr>
              <a:t>Извеждане на масив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</a:pP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74" y="1151118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6E4E94C-B0EC-4B4F-8C7E-813F35566CF2}"/>
              </a:ext>
            </a:extLst>
          </p:cNvPr>
          <p:cNvSpPr txBox="1">
            <a:spLocks/>
          </p:cNvSpPr>
          <p:nvPr/>
        </p:nvSpPr>
        <p:spPr>
          <a:xfrm>
            <a:off x="608012" y="3018666"/>
            <a:ext cx="718127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99EFB33-26A6-453B-8582-08F761E7DEAC}"/>
              </a:ext>
            </a:extLst>
          </p:cNvPr>
          <p:cNvSpPr txBox="1">
            <a:spLocks/>
          </p:cNvSpPr>
          <p:nvPr/>
        </p:nvSpPr>
        <p:spPr>
          <a:xfrm>
            <a:off x="608012" y="4648200"/>
            <a:ext cx="32188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66B9D60-EC94-4276-BB56-35E116117614}"/>
              </a:ext>
            </a:extLst>
          </p:cNvPr>
          <p:cNvSpPr txBox="1">
            <a:spLocks/>
          </p:cNvSpPr>
          <p:nvPr/>
        </p:nvSpPr>
        <p:spPr>
          <a:xfrm>
            <a:off x="608012" y="5943600"/>
            <a:ext cx="71812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2C470-C296-4F14-BE41-7E3316ECE1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92"/>
          <a:stretch/>
        </p:blipFill>
        <p:spPr>
          <a:xfrm>
            <a:off x="8685212" y="4298357"/>
            <a:ext cx="2753108" cy="2423119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75E589F6-8BEA-4331-89FE-586F6195F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и извеждане на 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371BC9C-703D-4DCB-A3A9-02B6FEA0D514}"/>
              </a:ext>
            </a:extLst>
          </p:cNvPr>
          <p:cNvSpPr txBox="1">
            <a:spLocks/>
          </p:cNvSpPr>
          <p:nvPr/>
        </p:nvSpPr>
        <p:spPr bwMode="auto">
          <a:xfrm>
            <a:off x="268333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73088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A655771-5665-4D76-8FD1-1639A9A12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790199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Въвеждане на елементите на масив с цикъл </a:t>
            </a:r>
            <a:r>
              <a:rPr lang="en-US" dirty="0"/>
              <a:t>for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Въвеждане на елементите на масив на един ред от конзолата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Извеждане на масив на конзолата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10504C-7362-4ED2-94D3-F6774EBB1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bg-BG" dirty="0"/>
              <a:t>цикъл или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String.Split()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Въвеждане на масиви от конзолата</a:t>
            </a:r>
            <a:endParaRPr lang="en-US" sz="4800" dirty="0"/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66" y="2524823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092824" y="351719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1981200"/>
            <a:ext cx="3585084" cy="2822948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13F6067-1A07-447A-9FEA-01B4EE658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9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броя на елементите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масива: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 създаваме масив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dirty="0"/>
              <a:t>на брой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ги</a:t>
            </a:r>
            <a:r>
              <a:rPr lang="bg-BG" dirty="0"/>
              <a:t> въвеждаме</a:t>
            </a:r>
            <a:r>
              <a:rPr lang="en-US" dirty="0"/>
              <a:t> 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масиви от конзолата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5024" y="3781344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591831A-F44B-4FED-801F-004F92DFC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03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Стойностите на масив могат да бъдат въведени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ред, разделени с интервал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dirty="0"/>
              <a:t>Въвеждане стойностите на масива на един ред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60412" y="2932498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2159731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04211" y="2232172"/>
            <a:ext cx="3674401" cy="1591025"/>
          </a:xfrm>
          <a:prstGeom prst="wedgeRoundRectCallout">
            <a:avLst>
              <a:gd name="adj1" fmla="val -61766"/>
              <a:gd name="adj2" fmla="val 43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разделя по интервал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го  записва в масив 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4A6A8B3-37F1-4C9A-84CA-A218FBD60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7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bg-BG" dirty="0"/>
              <a:t>Въвеждане на масив от цели числа, чрез функционално програмиране: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Или по-късо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 кратко</a:t>
            </a:r>
            <a:r>
              <a:rPr lang="en-US" dirty="0"/>
              <a:t>: </a:t>
            </a:r>
            <a:r>
              <a:rPr lang="bg-BG" dirty="0"/>
              <a:t>Въвеждане на масив от един ред: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75012" y="5320110"/>
            <a:ext cx="84010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3344" y="2229768"/>
            <a:ext cx="1030129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System.Linq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inputLine = 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inputLine.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Select(int.Parse).ToArray()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61050" y="2261901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9CBB747-926E-4EF2-8BD3-ABEC2E0AF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За извеждане на елементите на масив може да се ползва цикъл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Разделяне на елементите с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нов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Извеждане на масив на конзолата: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9938" y="3523179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"one", "two", "three", "four", "five"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488EDFB-E27E-4B1A-ABF1-2E07249F1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4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Въвеждаме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цели числа</a:t>
            </a:r>
            <a:r>
              <a:rPr lang="en-US" sz="3200" dirty="0"/>
              <a:t> (</a:t>
            </a:r>
            <a:r>
              <a:rPr lang="bg-BG" sz="3200" dirty="0"/>
              <a:t>числото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реда т цели числа</a:t>
            </a:r>
            <a:r>
              <a:rPr lang="en-US" sz="3200" dirty="0"/>
              <a:t>),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sz="3200" dirty="0"/>
              <a:t> </a:t>
            </a:r>
            <a:r>
              <a:rPr lang="bg-BG" sz="3200" dirty="0"/>
              <a:t>последвателността им 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извеждаме</a:t>
            </a:r>
            <a:r>
              <a:rPr lang="en-US" sz="3200" dirty="0"/>
              <a:t> </a:t>
            </a:r>
            <a:r>
              <a:rPr lang="bg-BG" sz="3200" dirty="0"/>
              <a:t>елементите му</a:t>
            </a:r>
            <a:r>
              <a:rPr lang="en-US" sz="3200" dirty="0"/>
              <a:t> (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един ред</a:t>
            </a:r>
            <a:r>
              <a:rPr lang="en-US" sz="3200" dirty="0"/>
              <a:t>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разделени с интервал</a:t>
            </a:r>
            <a:r>
              <a:rPr lang="en-US" sz="3200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Задача: Обръщане реда на масив от цели числа</a:t>
            </a:r>
            <a:endParaRPr lang="en-US" sz="3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862" y="3329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7180" y="3326003"/>
            <a:ext cx="1978285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64420" y="41916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144" y="3329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6462" y="3326003"/>
            <a:ext cx="2478500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44163" y="447967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3F30766-B6A2-4400-8155-8D8B0CF0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33582" y="62484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Решение: Обръщане реда на масив от цели числа</a:t>
            </a:r>
            <a:endParaRPr lang="en-US" sz="36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96923" y="1524000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Въвеждаме масива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 + n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реда цели числа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Извеждаме елементите от последния до първия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DA38751-2BD1-4246-A052-A189436BA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582" y="62484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3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7164</TotalTime>
  <Words>1438</Words>
  <Application>Microsoft Office PowerPoint</Application>
  <PresentationFormat>По избор</PresentationFormat>
  <Paragraphs>205</Paragraphs>
  <Slides>17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Въвеждане и извеждане на масиви</vt:lpstr>
      <vt:lpstr>Съдържание</vt:lpstr>
      <vt:lpstr>Въвеждане на масиви от конзолата</vt:lpstr>
      <vt:lpstr>Въвеждане на масиви от конзолата</vt:lpstr>
      <vt:lpstr>Въвеждане стойностите на масива на един ред</vt:lpstr>
      <vt:lpstr>На кратко: Въвеждане на масив от един ред:</vt:lpstr>
      <vt:lpstr>Извеждане на масив на конзолата:</vt:lpstr>
      <vt:lpstr>Задача: Обръщане реда на масив от цели числа</vt:lpstr>
      <vt:lpstr>Решение: Обръщане реда на масив от цели числа</vt:lpstr>
      <vt:lpstr>Задача: Закръгляне на числа</vt:lpstr>
      <vt:lpstr>Решение: Закръгляне на числа</vt:lpstr>
      <vt:lpstr>Извеждане на масив с Foreach / String.Join(…)</vt:lpstr>
      <vt:lpstr>Задача: Обръщане на масив от низове</vt:lpstr>
      <vt:lpstr>Решение: Обръщане на масив от низове</vt:lpstr>
      <vt:lpstr>Какво научихме този час?</vt:lpstr>
      <vt:lpstr>Въвеждане и извеждане на 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303</cp:revision>
  <dcterms:created xsi:type="dcterms:W3CDTF">2014-01-02T17:00:34Z</dcterms:created>
  <dcterms:modified xsi:type="dcterms:W3CDTF">2020-11-21T14:45:42Z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