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464" r:id="rId15"/>
    <p:sldId id="505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AE218BF-341B-4AC2-9048-99E5A67B81CE}">
          <p14:sldIdLst>
            <p14:sldId id="402"/>
          </p14:sldIdLst>
        </p14:section>
        <p14:section name="LINQ" id="{C69A0305-ECC6-41CA-AC3D-83114E551E98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3C16A357-05A1-4FAE-B7C6-457ED08666CC}">
          <p14:sldIdLst>
            <p14:sldId id="464"/>
            <p14:sldId id="505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F71C74B-08C4-467A-9C65-3E761246EC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1845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B6AE8B-62A4-456B-BDF6-05045620E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3615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6190DC3-059E-42B5-A87A-532FA46D0A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6309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3454DF-5D79-4CCC-8688-D93C1FD110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894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9412" y="279016"/>
            <a:ext cx="111106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7845" y="1712317"/>
            <a:ext cx="10698465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2333" y="3661957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291578" y="3272041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74270" y="3583505"/>
            <a:ext cx="5529969" cy="2681897"/>
            <a:chOff x="259641" y="3624633"/>
            <a:chExt cx="5529969" cy="2681897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63088" y="4210848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5946" y="498703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9641" y="5446404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9641" y="5848068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74270" y="625796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81907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Други операции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Обръщане на колекцията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Слепяне 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C89C182-AC82-4C23-9CAF-F47195A50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масив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сгънете го</a:t>
            </a:r>
            <a:r>
              <a:rPr lang="en-US" dirty="0"/>
              <a:t> </a:t>
            </a:r>
            <a:r>
              <a:rPr lang="bg-BG" dirty="0"/>
              <a:t>както е показано</a:t>
            </a:r>
            <a:r>
              <a:rPr lang="en-US" dirty="0"/>
              <a:t>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горните и долните редове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4374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4374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4374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301406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  <p:sp>
        <p:nvSpPr>
          <p:cNvPr id="33" name="Slide Number Placeholder">
            <a:extLst>
              <a:ext uri="{FF2B5EF4-FFF2-40B4-BE49-F238E27FC236}">
                <a16:creationId xmlns:a16="http://schemas.microsoft.com/office/drawing/2014/main" id="{FB278F87-A6A3-4643-AED0-1A6C608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30209" y="63963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92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600"/>
              </a:spcBef>
            </a:pPr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E96742D-BC29-4560-8BFD-662BBF9CF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209" y="63963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881824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3200" noProof="1">
                <a:sym typeface="Wingdings" panose="05000000000000000000" pitchFamily="2" charset="2"/>
              </a:rPr>
              <a:t>Ламбда изразите напомнят функциите: лявата страна описва параметрите, а дясната – израза или твърдението</a:t>
            </a:r>
          </a:p>
          <a:p>
            <a:pPr>
              <a:spcBef>
                <a:spcPts val="0"/>
              </a:spcBef>
            </a:pPr>
            <a:r>
              <a:rPr lang="bg-BG" sz="3200" noProof="1">
                <a:sym typeface="Wingdings" panose="05000000000000000000" pitchFamily="2" charset="2"/>
              </a:rPr>
              <a:t>Полезни са за компактно задаване на критерии при извличане на данни, сортировка и др.</a:t>
            </a:r>
            <a:endParaRPr lang="en-US" sz="32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4674CEF-BAD1-4A53-9A79-FAAC539D7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Речници, ламбда изрази и </a:t>
            </a:r>
            <a:r>
              <a:rPr lang="en-US" sz="4800" dirty="0"/>
              <a:t>LINQ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188815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79805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E0748E1-1766-4308-9A8F-93AAC06B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5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Ламбда изразите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анонимна функция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съдържаща изрази и твърдения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Ламбда изразите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Използват ламбда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bg-BG" sz="3200" dirty="0"/>
              <a:t>Чете се като </a:t>
            </a:r>
            <a:r>
              <a:rPr lang="en-US" sz="3200" dirty="0"/>
              <a:t>„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води към</a:t>
            </a:r>
            <a:r>
              <a:rPr lang="bg-BG" sz="3200" dirty="0"/>
              <a:t>“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Лявата страна</a:t>
            </a:r>
            <a:r>
              <a:rPr lang="en-US" dirty="0"/>
              <a:t> </a:t>
            </a:r>
            <a:r>
              <a:rPr lang="bg-BG" dirty="0"/>
              <a:t>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входните</a:t>
            </a:r>
            <a:r>
              <a:rPr lang="en-US" dirty="0"/>
              <a:t> </a:t>
            </a:r>
            <a:r>
              <a:rPr lang="bg-BG" dirty="0"/>
              <a:t>параметри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Дясната</a:t>
            </a:r>
            <a:r>
              <a:rPr lang="en-US" dirty="0"/>
              <a:t> </a:t>
            </a:r>
            <a:r>
              <a:rPr lang="bg-BG" dirty="0"/>
              <a:t>страна 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израза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твърдението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Изрази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5259E1-D153-496A-8E35-0EE29F8F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13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Ламбда функциите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са</a:t>
            </a:r>
            <a:r>
              <a:rPr lang="en-US" sz="3400" dirty="0"/>
              <a:t> </a:t>
            </a:r>
            <a:r>
              <a:rPr lang="bg-BG" sz="3400" dirty="0"/>
              <a:t>внедрени методи</a:t>
            </a:r>
            <a:r>
              <a:rPr lang="en-US" sz="3400" dirty="0"/>
              <a:t> (</a:t>
            </a:r>
            <a:r>
              <a:rPr lang="bg-BG" sz="3400" dirty="0"/>
              <a:t>функции</a:t>
            </a:r>
            <a:r>
              <a:rPr lang="en-US" sz="3400" dirty="0"/>
              <a:t>) </a:t>
            </a:r>
            <a:r>
              <a:rPr lang="bg-BG" sz="3400" dirty="0"/>
              <a:t>които вземат входни параметри и връщат  стойности</a:t>
            </a:r>
            <a:r>
              <a:rPr lang="en-US" sz="3400" dirty="0"/>
              <a:t>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функции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D2282EB1-4112-4BE3-8F75-DE49F801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nums = nums</a:t>
            </a:r>
          </a:p>
          <a:p>
            <a:r>
              <a:rPr lang="en-US" sz="3000" noProof="1"/>
              <a:t>  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000" noProof="1"/>
              <a:t>(num =&gt; num % 2 == 0)</a:t>
            </a:r>
          </a:p>
          <a:p>
            <a:r>
              <a:rPr lang="en-US" sz="3000" noProof="1"/>
              <a:t>  .ToArray();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24400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int count = nums.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000" noProof="1"/>
              <a:t>(num =&gt; num % 2 == 0);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count = 3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A67E9E1-8E31-4936-8422-AB15274DF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Филтриране и сортиране с Ламбда функции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A757CE-9D16-40A5-8407-4CC6D8C16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Извличане на уникални елементи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</a:t>
            </a:r>
            <a:r>
              <a:rPr lang="bg-BG" dirty="0"/>
              <a:t>извлича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уникалните</a:t>
            </a:r>
            <a:r>
              <a:rPr lang="en-US" dirty="0"/>
              <a:t> </a:t>
            </a:r>
            <a:r>
              <a:rPr lang="bg-BG" dirty="0"/>
              <a:t>елементи от колекция: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12" y="2133600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  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0A1BF2C-2DE4-4358-B421-E595616D1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/>
              <a:t>Въведете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sz="2800" dirty="0"/>
              <a:t>, </a:t>
            </a:r>
            <a:r>
              <a:rPr lang="bg-BG" sz="2800" dirty="0"/>
              <a:t>извлечете неговите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думи</a:t>
            </a:r>
            <a:r>
              <a:rPr lang="en-US" sz="2800" dirty="0"/>
              <a:t>, </a:t>
            </a:r>
            <a:r>
              <a:rPr lang="bg-BG" sz="2800" dirty="0"/>
              <a:t>намерете всички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кратки думи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</a:t>
            </a:r>
            <a:r>
              <a:rPr lang="bg-BG" sz="2800" dirty="0"/>
              <a:t>с по-малко от 5 знака</a:t>
            </a:r>
            <a:r>
              <a:rPr lang="en-US" sz="2800" dirty="0"/>
              <a:t>) </a:t>
            </a:r>
            <a:r>
              <a:rPr lang="bg-BG" sz="2800" dirty="0"/>
              <a:t>и ги изведете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 азбучен ред</a:t>
            </a:r>
            <a:r>
              <a:rPr lang="en-US" sz="2800" dirty="0"/>
              <a:t>, </a:t>
            </a:r>
            <a:r>
              <a:rPr lang="bg-BG" sz="2800" dirty="0"/>
              <a:t>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малки букви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Използвайте следните разделители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bg-BG" dirty="0"/>
              <a:t>Засичайте без значение от големинат ана буквите; премахнете дублиранията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4535446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920694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188815" y="4993294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2280881-C0DC-4EE1-963D-0845AB301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81500" y="6427113"/>
            <a:ext cx="6918112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/>
              <a:t>Тествайте</a:t>
            </a:r>
            <a:r>
              <a:rPr lang="en-US" sz="2200" dirty="0"/>
              <a:t> в Judge: </a:t>
            </a:r>
            <a:r>
              <a:rPr lang="en-US" sz="2200" dirty="0">
                <a:hlinkClick r:id="rId2"/>
              </a:rPr>
              <a:t>https://judge.softuni.bg/Contests/2671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381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920" y="1233773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филтирайте по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дължина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E08FDD-40E5-40BB-BE31-D7201303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209" y="63963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Извличане на един елемент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AE3151A-B9A9-4B30-9817-E9347136A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7155</TotalTime>
  <Words>1365</Words>
  <Application>Microsoft Office PowerPoint</Application>
  <PresentationFormat>По избор</PresentationFormat>
  <Paragraphs>165</Paragraphs>
  <Slides>15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Ламбда Изрази</vt:lpstr>
      <vt:lpstr>Ламбда функции</vt:lpstr>
      <vt:lpstr>Филтриране на колекции</vt:lpstr>
      <vt:lpstr>Филтриране и сортиране с Ламбда функции</vt:lpstr>
      <vt:lpstr>Извличане на уникални елементи от колекция</vt:lpstr>
      <vt:lpstr>Задача: Сортиране на кратки думи</vt:lpstr>
      <vt:lpstr>Решение: Сортиране на кратки думи</vt:lpstr>
      <vt:lpstr>Извличане на един елемент от колекция</vt:lpstr>
      <vt:lpstr>Други операции на колекции</vt:lpstr>
      <vt:lpstr>Задача: Сгъни и сумирай</vt:lpstr>
      <vt:lpstr>Решение: Сгъни и сумирай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302</cp:revision>
  <dcterms:created xsi:type="dcterms:W3CDTF">2014-01-02T17:00:34Z</dcterms:created>
  <dcterms:modified xsi:type="dcterms:W3CDTF">2020-11-21T14:53:37Z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