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5CAA74-BEDA-443E-B1D8-00C704AEA1A3}">
          <p14:sldIdLst>
            <p14:sldId id="628"/>
            <p14:sldId id="629"/>
          </p14:sldIdLst>
        </p14:section>
        <p14:section name="Други операции със Символни низове" id="{85184763-6E64-46B7-AE61-AD7FA66F0DCF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7915198B-50EA-4DD8-B2C6-BC8AD73C58CC}">
          <p14:sldIdLst>
            <p14:sldId id="630"/>
            <p14:sldId id="63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AB566D5-91A8-4954-9019-B73A39551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50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345794-1949-407A-9239-C32A78FE2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29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FA6578-7A46-4EA5-AC08-F0F4C3CF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70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29FBC3-7FB9-4FDC-9D49-AF3A8B08A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4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CFF2D3-E1A8-4AD6-A396-FEC47B6C96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88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46051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Други операции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1642968"/>
            <a:ext cx="10424898" cy="1176432"/>
          </a:xfrm>
        </p:spPr>
        <p:txBody>
          <a:bodyPr>
            <a:normAutofit fontScale="90000" lnSpcReduction="10000"/>
          </a:bodyPr>
          <a:lstStyle/>
          <a:p>
            <a:r>
              <a:rPr lang="bg-BG" dirty="0"/>
              <a:t>Заместване и изтриване на поднизове.</a:t>
            </a:r>
            <a:r>
              <a:rPr lang="en-US" dirty="0"/>
              <a:t> </a:t>
            </a:r>
            <a:r>
              <a:rPr lang="bg-BG" dirty="0"/>
              <a:t>Смяна на малки с големи букви и обратно.</a:t>
            </a:r>
            <a:r>
              <a:rPr lang="en-US" dirty="0"/>
              <a:t> </a:t>
            </a:r>
            <a:r>
              <a:rPr lang="bg-BG" dirty="0"/>
              <a:t>Отрязване 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7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7A9EC1-86CD-4636-B631-2F92FB1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поднизове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филтър (забранени думи)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филтър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 на капитализацията на 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Оформяне на празно пространство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9634FF-12B0-4FEE-B531-AFDFC1F2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неизменни)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28600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54AEE6D-3436-4BF2-A5AE-01C2E904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са </a:t>
            </a:r>
            <a:r>
              <a:rPr lang="ru-RU" dirty="0">
                <a:solidFill>
                  <a:srgbClr val="F3CD60"/>
                </a:solidFill>
              </a:rPr>
              <a:t>текст</a:t>
            </a:r>
            <a:r>
              <a:rPr lang="ru-RU" dirty="0"/>
              <a:t> и </a:t>
            </a:r>
            <a:r>
              <a:rPr lang="ru-RU" dirty="0">
                <a:solidFill>
                  <a:srgbClr val="F3CD60"/>
                </a:solidFill>
              </a:rPr>
              <a:t>низ</a:t>
            </a:r>
            <a:r>
              <a:rPr lang="ru-RU" dirty="0"/>
              <a:t> от забранени думи</a:t>
            </a:r>
            <a:r>
              <a:rPr lang="en-US" dirty="0"/>
              <a:t>.</a:t>
            </a:r>
            <a:r>
              <a:rPr lang="ru-RU" dirty="0"/>
              <a:t>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</a:t>
            </a:r>
            <a:r>
              <a:rPr lang="bg-BG" dirty="0"/>
              <a:t>и</a:t>
            </a:r>
            <a:r>
              <a:rPr lang="ru-RU" dirty="0"/>
              <a:t>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8A751B4-1998-4AE9-86DB-96779F6D6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7612" y="6236912"/>
            <a:ext cx="9752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://judge.softuni.bg/Contests/Practice/Index/2665#3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512" y="990600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проверява дали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r>
              <a:rPr lang="ru-RU" sz="2800" dirty="0">
                <a:solidFill>
                  <a:srgbClr val="FFFFFF"/>
                </a:solidFill>
              </a:rPr>
              <a:t> съдържа друг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E60EAF-A818-44CB-BBA0-A477431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8612" y="6477000"/>
            <a:ext cx="823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dirty="0" smtClean="0"/>
              <a:t>Тествайте</a:t>
            </a:r>
            <a:r>
              <a:rPr lang="en-US" sz="2000" dirty="0" smtClean="0"/>
              <a:t> </a:t>
            </a:r>
            <a:r>
              <a:rPr lang="en-US" sz="2000" dirty="0"/>
              <a:t>в Judge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://judge.softuni.bg/Contests/Practice/Index/2665#3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065283"/>
            <a:ext cx="1712570" cy="11417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C07FAE-0570-4589-B09F-A7754D24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Оформяне на празно пространство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7160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972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E355CAA-AA61-4CB4-BB29-BBF2816A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4640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Можем да: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сменяме и изтриваме поднизове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да правим филтри, да обработваме текст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променяме капитализацията на буквите </a:t>
            </a:r>
          </a:p>
          <a:p>
            <a:pPr>
              <a:lnSpc>
                <a:spcPct val="150000"/>
              </a:lnSpc>
            </a:pPr>
            <a:r>
              <a:rPr lang="bg-BG" sz="3200" dirty="0"/>
              <a:t>оформяме празно пространство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6328874-7F94-4187-AABF-0F353610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операции със символни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3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665</Words>
  <Application>Microsoft Office PowerPoint</Application>
  <PresentationFormat>Custom</PresentationFormat>
  <Paragraphs>108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Други операции със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Обобщение</vt:lpstr>
      <vt:lpstr>Други операции със 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Viktoriya</cp:lastModifiedBy>
  <cp:revision>297</cp:revision>
  <dcterms:created xsi:type="dcterms:W3CDTF">2014-01-02T17:00:34Z</dcterms:created>
  <dcterms:modified xsi:type="dcterms:W3CDTF">2020-11-13T13:22:21Z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