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60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33" r:id="rId16"/>
    <p:sldId id="454" r:id="rId17"/>
    <p:sldId id="451" r:id="rId18"/>
    <p:sldId id="452" r:id="rId19"/>
    <p:sldId id="455" r:id="rId20"/>
    <p:sldId id="456" r:id="rId21"/>
    <p:sldId id="457" r:id="rId22"/>
    <p:sldId id="442" r:id="rId23"/>
    <p:sldId id="349" r:id="rId24"/>
    <p:sldId id="458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010200E-ED5B-4B8A-9CD9-64D1194FC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0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6EE3526-942F-4AA2-A5CC-2646C76F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1921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BC2439-16FF-4461-BD59-1F1039ADA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1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72DE76-FD9F-404E-9CB6-3D1189B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476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C243D-A80B-4E0E-9924-2200E935A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0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5201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Вложени If конструкции и</a:t>
            </a:r>
            <a:br>
              <a:rPr lang="ru-RU" dirty="0"/>
            </a:br>
            <a:r>
              <a:rPr lang="ru-RU" dirty="0"/>
              <a:t>по-сложни логически условия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D6B0D6EA-F3A7-41F2-9864-F22A3D2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AF9124-CBE8-4EA8-B7B6-FA1876E165E3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74AB0CE-6212-4ED1-9186-36BB6725ED87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9E82210-CCD2-4072-88E2-7C203289C7C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C29F3-3A12-441B-BB33-56C69737A973}"/>
              </a:ext>
            </a:extLst>
          </p:cNvPr>
          <p:cNvSpPr txBox="1"/>
          <p:nvPr/>
        </p:nvSpPr>
        <p:spPr>
          <a:xfrm rot="1555229">
            <a:off x="5533382" y="3560334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9E0F82-A61D-4AE8-A3C8-E05A49A2FD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BED4A3-7231-4E85-BBD5-114657B7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B2F08FD-470B-4A3B-8C89-48484197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FD13A67-66D4-4E84-9F85-8CE299F56AC9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C9D50EB-3E29-47B7-B287-A0AD4A93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1EEF844-7B42-422D-98F0-22B48079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C2EB6D-2676-4A06-940F-C5644458D1AA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FE7E8A-43C5-4098-9C6F-91638A7A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B46F531-4610-44A1-B395-3979E6BC8503}"/>
              </a:ext>
            </a:extLst>
          </p:cNvPr>
          <p:cNvSpPr txBox="1"/>
          <p:nvPr/>
        </p:nvSpPr>
        <p:spPr>
          <a:xfrm>
            <a:off x="1088503" y="6092668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9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8258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73529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58" y="3610689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84168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40832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0054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86E72D15-B3F6-4724-BD19-D33D1C3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80CEE7D-671A-48F4-932A-D8441D288AA8}"/>
              </a:ext>
            </a:extLst>
          </p:cNvPr>
          <p:cNvSpPr txBox="1"/>
          <p:nvPr/>
        </p:nvSpPr>
        <p:spPr>
          <a:xfrm>
            <a:off x="1004579" y="6347659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1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9605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3427" y="3066836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12" y="3365747"/>
            <a:ext cx="3067337" cy="2391583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B2C34D-3E88-4F00-9971-C9C3701B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9" y="3754681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14452F5-7EFD-4AFC-BDE7-5ACC1E16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D6AC5A6-4E6D-452B-8D89-D7F94BF0FD7B}"/>
              </a:ext>
            </a:extLst>
          </p:cNvPr>
          <p:cNvSpPr txBox="1"/>
          <p:nvPr/>
        </p:nvSpPr>
        <p:spPr>
          <a:xfrm>
            <a:off x="1100126" y="6096501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61" y="4601024"/>
            <a:ext cx="10815551" cy="885376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3158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2B5F51-94F2-476C-81F8-6FCF25DAB16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изведете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87531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25D7B1C-9D7F-45B6-8037-74468151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3517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1005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1005"/>
            <a:r>
              <a:rPr lang="bg-BG" dirty="0">
                <a:sym typeface="+mn-ea"/>
              </a:rPr>
              <a:t>л</a:t>
            </a:r>
            <a:r>
              <a:rPr lang="bg-BG" dirty="0"/>
              <a:t>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817245" lvl="1" indent="-514350"/>
            <a:r>
              <a:rPr lang="bg-BG" dirty="0"/>
              <a:t>Задачи със сложни проверки</a:t>
            </a:r>
          </a:p>
          <a:p>
            <a:pPr marL="51308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D9A8-0E4F-49C2-9E15-19C06DFC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837E8A4-230D-4968-8727-298B5A76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5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етикети в </a:t>
            </a:r>
            <a:r>
              <a:rPr lang="en-US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836D0-40B3-4CBB-BE78-FBFC9F6E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ADC509-CE32-4FA6-93FF-B04038A63251}"/>
              </a:ext>
            </a:extLst>
          </p:cNvPr>
          <p:cNvSpPr txBox="1"/>
          <p:nvPr/>
        </p:nvSpPr>
        <p:spPr>
          <a:xfrm>
            <a:off x="985659" y="6290002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822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94AB0F-0D91-41E1-AED0-3FA123C5A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491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F87B88F-9323-4779-8566-094AECFD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C4780E1-21DC-4C6A-8107-05D6A4C6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2C4C80D-BE7F-475E-8AC1-4C9884421F6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6212" y="3069608"/>
            <a:ext cx="9753600" cy="22015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9460"/>
            <a:ext cx="10653600" cy="4305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81063AA-B0B7-4B17-A518-FD4E8D94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>
            <a:fillRect/>
          </a:stretch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DED08F8-3DEF-41B2-A5DE-734CD6A2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C589B3-CBDB-4FCC-8A1C-7FC37A29F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199251D0-9B0B-46D4-9597-D66E0899545D}"/>
              </a:ext>
            </a:extLst>
          </p:cNvPr>
          <p:cNvSpPr txBox="1"/>
          <p:nvPr/>
        </p:nvSpPr>
        <p:spPr>
          <a:xfrm>
            <a:off x="1100126" y="6083077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колко струва.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5749904-1022-4F39-83D4-E60F6C49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0227793-E05B-4142-A78B-D43EFCEC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81685A-5977-44BF-A6F1-50E02162DC87}"/>
              </a:ext>
            </a:extLst>
          </p:cNvPr>
          <p:cNvSpPr txBox="1"/>
          <p:nvPr/>
        </p:nvSpPr>
        <p:spPr>
          <a:xfrm>
            <a:off x="1100126" y="6087553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AF44DE-6EF2-40A6-945A-B4B49F2BEF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321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1872</Words>
  <Application>Microsoft Office PowerPoint</Application>
  <PresentationFormat>Custom</PresentationFormat>
  <Paragraphs>291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Сложни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2020-11-10T12:09:53Z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