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93" r:id="rId3"/>
    <p:sldId id="494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6" r:id="rId17"/>
    <p:sldId id="497" r:id="rId18"/>
    <p:sldId id="49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552861C-B974-4232-AD69-CD660EDAFC11}">
          <p14:sldIdLst>
            <p14:sldId id="493"/>
            <p14:sldId id="494"/>
          </p14:sldIdLst>
        </p14:section>
        <p14:section name="Въвеждане на масиви от конзолата" id="{C0FD8CB2-F242-4AE1-AD6D-C68939535037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Заключение" id="{6AB3BB21-F5A9-4235-B2ED-3964EBB59B92}">
          <p14:sldIdLst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53D088B-BDFD-4223-AE4D-DB0BE7073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901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F5A83C0-C1B7-4050-919E-09FADA1F8A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5408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6B0E28-CEEB-4EB7-A060-4DA5C64D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3759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DE52A6-B79B-4665-949F-CE0624198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781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25F0BE6-9471-4FD6-A5F2-A13459A6D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526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sz="4900" dirty="0"/>
              <a:t>Въвеждане и извеждане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2811" y="1554117"/>
            <a:ext cx="10577299" cy="1348150"/>
          </a:xfrm>
        </p:spPr>
        <p:txBody>
          <a:bodyPr>
            <a:normAutofit fontScale="97500"/>
          </a:bodyPr>
          <a:lstStyle/>
          <a:p>
            <a:r>
              <a:rPr lang="bg-BG" dirty="0"/>
              <a:t>Въвеждане и извеждане на елементи от масив от и на конзолата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61" y="4064438"/>
            <a:ext cx="5465459" cy="20207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29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дробни числа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разделени с интервал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 </a:t>
            </a:r>
            <a:r>
              <a:rPr lang="bg-BG" sz="3200" dirty="0"/>
              <a:t>ги</a:t>
            </a:r>
            <a:r>
              <a:rPr lang="en-US" sz="3200" dirty="0"/>
              <a:t>  </a:t>
            </a:r>
            <a:r>
              <a:rPr lang="bg-BG" sz="3200" dirty="0"/>
              <a:t>в стил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“по-далеч от 0(away from 0)“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 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извежаме </a:t>
            </a:r>
            <a:r>
              <a:rPr lang="en-US" sz="3200" dirty="0"/>
              <a:t> </a:t>
            </a:r>
            <a:r>
              <a:rPr lang="bg-BG" sz="3200" dirty="0"/>
              <a:t>резултата по примера: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Закръгляне на числа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38666" y="2953504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763885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2" y="2940801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2" y="3763885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894657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2352080"/>
            <a:ext cx="3200400" cy="612091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6EF54672-36DD-474B-9133-0E4064BA9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2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Закръглянето</a:t>
            </a:r>
            <a:r>
              <a:rPr lang="bg-BG" dirty="0"/>
              <a:t> връща</a:t>
            </a:r>
            <a:r>
              <a:rPr lang="en-US" dirty="0"/>
              <a:t> </a:t>
            </a:r>
            <a:r>
              <a:rPr lang="bg-BG" dirty="0"/>
              <a:t>всяка</a:t>
            </a:r>
            <a:r>
              <a:rPr lang="en-US" dirty="0"/>
              <a:t> </a:t>
            </a:r>
            <a:r>
              <a:rPr lang="bg-BG" dirty="0"/>
              <a:t>стойност до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най-близкото цяло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Закръгляне на числа</a:t>
            </a:r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46137" y="2362200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2FFC06B-B731-403D-B885-1892D1D3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 цикъл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Извеждане на масив с Foreach / String.Join(…)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CFDAD2-61B6-456B-988A-84FD45CB2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Въвеждаме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низове </a:t>
            </a:r>
            <a:r>
              <a:rPr lang="en-US" dirty="0"/>
              <a:t>(</a:t>
            </a:r>
            <a:r>
              <a:rPr lang="bg-BG" dirty="0"/>
              <a:t>с разделител интервал</a:t>
            </a:r>
            <a:r>
              <a:rPr lang="en-US" dirty="0"/>
              <a:t>),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dirty="0"/>
              <a:t> </a:t>
            </a:r>
            <a:r>
              <a:rPr lang="bg-BG" dirty="0"/>
              <a:t>го 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извеждаме </a:t>
            </a:r>
            <a:r>
              <a:rPr lang="en-US" dirty="0"/>
              <a:t> </a:t>
            </a:r>
            <a:r>
              <a:rPr lang="bg-BG" dirty="0"/>
              <a:t>елементите му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dirty="0"/>
              <a:t>Обръщане на еленетите на масив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Обръщане на масив от низове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572000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/>
                <a:t>размяна</a:t>
              </a:r>
              <a:endParaRPr lang="en-US" sz="2800" dirty="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B02EA266-5BBD-4AD8-B81B-F74C02CC7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8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Обръщане на масив от низове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317812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B42E35A-1656-41D6-8E64-F7EA6F74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Масивите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съдържат множество елементи</a:t>
            </a:r>
            <a:endParaRPr lang="en-US" sz="3200" dirty="0">
              <a:solidFill>
                <a:prstClr val="white"/>
              </a:solidFill>
            </a:endParaRPr>
          </a:p>
          <a:p>
            <a:pPr lvl="1">
              <a:lnSpc>
                <a:spcPct val="100000"/>
              </a:lnSpc>
              <a:buClr>
                <a:srgbClr val="F0A22E"/>
              </a:buClr>
            </a:pPr>
            <a:r>
              <a:rPr lang="bg-BG" sz="3000" dirty="0">
                <a:solidFill>
                  <a:prstClr val="white"/>
                </a:solidFill>
              </a:rPr>
              <a:t>Елементите са номерирани от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bg-BG" sz="3000" dirty="0">
                <a:solidFill>
                  <a:prstClr val="white"/>
                </a:solidFill>
              </a:rPr>
              <a:t>до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length-1</a:t>
            </a: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Създаване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endParaRPr lang="en-US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  <a:spcBef>
                <a:spcPts val="2400"/>
              </a:spcBef>
            </a:pPr>
            <a:r>
              <a:rPr lang="bg-BG" sz="3200" dirty="0">
                <a:solidFill>
                  <a:prstClr val="white"/>
                </a:solidFill>
              </a:rPr>
              <a:t>Достъп до елементите на масив по индекс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bg-BG" sz="3200" dirty="0">
              <a:solidFill>
                <a:prstClr val="white"/>
              </a:solidFill>
            </a:endParaRPr>
          </a:p>
          <a:p>
            <a:pPr lvl="0">
              <a:lnSpc>
                <a:spcPct val="100000"/>
              </a:lnSpc>
            </a:pPr>
            <a:r>
              <a:rPr lang="bg-BG" sz="3200" dirty="0">
                <a:solidFill>
                  <a:prstClr val="white"/>
                </a:solidFill>
              </a:rPr>
              <a:t>Извеждане на масив</a:t>
            </a:r>
            <a:r>
              <a:rPr lang="en-US" sz="3200" dirty="0">
                <a:solidFill>
                  <a:prstClr val="white"/>
                </a:solidFill>
              </a:rPr>
              <a:t>:</a:t>
            </a:r>
          </a:p>
          <a:p>
            <a:pPr lvl="0">
              <a:lnSpc>
                <a:spcPct val="100000"/>
              </a:lnSpc>
            </a:pP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74" y="1151118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6E4E94C-B0EC-4B4F-8C7E-813F35566CF2}"/>
              </a:ext>
            </a:extLst>
          </p:cNvPr>
          <p:cNvSpPr txBox="1">
            <a:spLocks/>
          </p:cNvSpPr>
          <p:nvPr/>
        </p:nvSpPr>
        <p:spPr>
          <a:xfrm>
            <a:off x="608012" y="3018666"/>
            <a:ext cx="718127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99EFB33-26A6-453B-8582-08F761E7DEAC}"/>
              </a:ext>
            </a:extLst>
          </p:cNvPr>
          <p:cNvSpPr txBox="1">
            <a:spLocks/>
          </p:cNvSpPr>
          <p:nvPr/>
        </p:nvSpPr>
        <p:spPr>
          <a:xfrm>
            <a:off x="608012" y="4648200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66B9D60-EC94-4276-BB56-35E116117614}"/>
              </a:ext>
            </a:extLst>
          </p:cNvPr>
          <p:cNvSpPr txBox="1">
            <a:spLocks/>
          </p:cNvSpPr>
          <p:nvPr/>
        </p:nvSpPr>
        <p:spPr>
          <a:xfrm>
            <a:off x="608012" y="5943600"/>
            <a:ext cx="71812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2C470-C296-4F14-BE41-7E3316ECE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92"/>
          <a:stretch/>
        </p:blipFill>
        <p:spPr>
          <a:xfrm>
            <a:off x="8685212" y="4298357"/>
            <a:ext cx="2753108" cy="242311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75E589F6-8BEA-4331-89FE-586F6195F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и извеждане на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8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A655771-5665-4D76-8FD1-1639A9A12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790199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с цикъл </a:t>
            </a:r>
            <a:r>
              <a:rPr lang="en-US" dirty="0"/>
              <a:t>for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Въвеждане на елементите на масив на един ред от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Извеждане на масив на конзолата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10504C-7362-4ED2-94D3-F6774EBB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6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цикъл или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String.Split()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Въвеждане на масиви от конзолата</a:t>
            </a:r>
            <a:endParaRPr lang="en-US" sz="4800" dirty="0"/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66" y="2524823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092824" y="351719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1981200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13F6067-1A07-447A-9FEA-01B4EE658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9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броя на елементите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масива: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 създаваме масив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/>
              <a:t>на брой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ги</a:t>
            </a:r>
            <a:r>
              <a:rPr lang="bg-BG" dirty="0"/>
              <a:t> въвеждаме</a:t>
            </a:r>
            <a:r>
              <a:rPr lang="en-US" dirty="0"/>
              <a:t> 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масиви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5024" y="3781344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591831A-F44B-4FED-801F-004F92DFC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03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на масив могат да бъдат въведени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ред, разделени с интервал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dirty="0"/>
              <a:t>Въвеждане стойностите на масива на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60412" y="2932498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159731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04211" y="2232172"/>
            <a:ext cx="3674401" cy="1591025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 по интервал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го  записва в масив 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4A6A8B3-37F1-4C9A-84CA-A218FBD60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7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bg-BG" dirty="0"/>
              <a:t>Въвеждане на масив от цели числа, чрез функционално програмиране: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Или по-късо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 кратко</a:t>
            </a:r>
            <a:r>
              <a:rPr lang="en-US" dirty="0"/>
              <a:t>: </a:t>
            </a:r>
            <a:r>
              <a:rPr lang="bg-BG" dirty="0"/>
              <a:t>Въвеждане на масив от един ред: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5012" y="5320110"/>
            <a:ext cx="84010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344" y="2229768"/>
            <a:ext cx="1030129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61050" y="2261901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9CBB747-926E-4EF2-8BD3-ABEC2E0A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За извеждане на елементите на масив може да се ползва цикъл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Разделяне на елементите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Извеждане на масив на конзолата: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9938" y="3523179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488EDFB-E27E-4B1A-ABF1-2E07249F1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4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Въвеждаме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масив от цели числа</a:t>
            </a:r>
            <a:r>
              <a:rPr lang="en-US" sz="3200" dirty="0"/>
              <a:t> (</a:t>
            </a:r>
            <a:r>
              <a:rPr lang="bg-BG" sz="3200" dirty="0"/>
              <a:t>числото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реда т цели числа</a:t>
            </a:r>
            <a:r>
              <a:rPr lang="en-US" sz="3200" dirty="0"/>
              <a:t>),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sz="3200" dirty="0"/>
              <a:t> </a:t>
            </a:r>
            <a:r>
              <a:rPr lang="bg-BG" sz="3200" dirty="0"/>
              <a:t>последвателността им 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извеждаме</a:t>
            </a:r>
            <a:r>
              <a:rPr lang="en-US" sz="3200" dirty="0"/>
              <a:t> </a:t>
            </a:r>
            <a:r>
              <a:rPr lang="bg-BG" sz="3200" dirty="0"/>
              <a:t>елементите му</a:t>
            </a:r>
            <a:r>
              <a:rPr lang="en-US" sz="3200" dirty="0"/>
              <a:t> (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ред</a:t>
            </a:r>
            <a:r>
              <a:rPr lang="en-US" sz="3200" dirty="0"/>
              <a:t>,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разделени с интервал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Задача: Обръщане реда на масив от цели числа</a:t>
            </a:r>
            <a:endParaRPr lang="en-US" sz="3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3326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4191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3329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3326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479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3F30766-B6A2-4400-8155-8D8B0CF0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Решение: Обръщане реда на масив от цели числа</a:t>
            </a:r>
            <a:endParaRPr lang="en-US" sz="36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6923" y="1524000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Въвеждаме масива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 + n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реда цели числа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Извеждаме елементите от последния до първия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DA38751-2BD1-4246-A052-A189436BA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7156</TotalTime>
  <Words>1350</Words>
  <Application>Microsoft Office PowerPoint</Application>
  <PresentationFormat>Custom</PresentationFormat>
  <Paragraphs>200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Въвеждане и извеждане на масиви</vt:lpstr>
      <vt:lpstr>Съдържание</vt:lpstr>
      <vt:lpstr>Въвеждане на масиви от конзолата</vt:lpstr>
      <vt:lpstr>Въвеждане на масиви от конзолата</vt:lpstr>
      <vt:lpstr>Въвеждане стойностите на масива на един ред</vt:lpstr>
      <vt:lpstr>На кратко: Въвеждане на масив от един ред:</vt:lpstr>
      <vt:lpstr>Извеждане на масив на конзолата:</vt:lpstr>
      <vt:lpstr>Задача: Обръщане реда на масив от цели числа</vt:lpstr>
      <vt:lpstr>Решение: Обръщане реда на масив от цели числа</vt:lpstr>
      <vt:lpstr>Задача: Закръгляне на числа</vt:lpstr>
      <vt:lpstr>Решение: Закръгляне на числа</vt:lpstr>
      <vt:lpstr>Извеждане на масив с Foreach / String.Join(…)</vt:lpstr>
      <vt:lpstr>Задача: Обръщане на масив от низове</vt:lpstr>
      <vt:lpstr>Решение: Обръщане на масив от низове</vt:lpstr>
      <vt:lpstr>Какво научихме този час?</vt:lpstr>
      <vt:lpstr>Въвеждане и извеждане на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2020-11-10T16:08:12Z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