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93" r:id="rId5"/>
    <p:sldId id="494" r:id="rId6"/>
    <p:sldId id="495" r:id="rId7"/>
    <p:sldId id="496" r:id="rId8"/>
    <p:sldId id="497" r:id="rId9"/>
    <p:sldId id="498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AD1696-497C-47CA-8FE6-EB49CCD7224C}">
          <p14:sldIdLst>
            <p14:sldId id="402"/>
          </p14:sldIdLst>
        </p14:section>
        <p14:section name="Lists" id="{28AEB335-2116-4743-ABA3-B44AAEB81814}">
          <p14:sldIdLst>
            <p14:sldId id="485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Conclusion" id="{BAE897DF-7D6C-45DF-839E-9F20CE51A325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6:20.257" idx="1">
    <p:pos x="2544" y="202"/>
    <p:text>10 минути - обяснения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17.273" idx="2">
    <p:pos x="10" y="10"/>
    <p:text>10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52.335" idx="3">
    <p:pos x="10" y="10"/>
    <p:text>15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8:00:13.195" idx="4">
    <p:pos x="10" y="10"/>
    <p:text>5/10 минути време за въпроси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CF7352F-0B9D-42AE-A067-E1CCEE142C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203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E71C3D9-3C3D-42A3-B8B7-6C121C870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951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2E49D3-9753-42F6-BF69-096589FF5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714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8/&#1057;&#1087;&#1080;&#1089;&#1098;&#1094;&#1080;-&#1084;&#1072;&#1085;&#1080;&#1087;&#1091;&#1083;&#1072;&#1094;&#1080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7800" y="375188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9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E045925-B836-44AC-8D0D-F7637BF0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2754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триене, сливане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1920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D5BC969-D54D-4CA7-9D08-AAC2174C85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срещания в списъка на последното число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Премахни числото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3 4 5 5 2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8 5 3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235874A-2A0D-4BC5-838B-0A5DB04C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Премахни числото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90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number = </a:t>
            </a:r>
            <a:r>
              <a:rPr lang="en-US" sz="2800" dirty="0" err="1"/>
              <a:t>nums</a:t>
            </a:r>
            <a:r>
              <a:rPr lang="en-US" sz="2800" dirty="0"/>
              <a:t>[</a:t>
            </a:r>
            <a:r>
              <a:rPr lang="en-US" sz="2800" dirty="0" err="1"/>
              <a:t>nums.Count</a:t>
            </a:r>
            <a:r>
              <a:rPr lang="en-US" sz="2800" dirty="0"/>
              <a:t> – 1]; </a:t>
            </a:r>
          </a:p>
          <a:p>
            <a:r>
              <a:rPr lang="en-US" sz="2800" dirty="0"/>
              <a:t>while (</a:t>
            </a:r>
            <a:r>
              <a:rPr lang="en-US" sz="2800" dirty="0" err="1"/>
              <a:t>nums.Contains</a:t>
            </a:r>
            <a:r>
              <a:rPr lang="en-US" sz="2800" dirty="0"/>
              <a:t>(number))</a:t>
            </a:r>
          </a:p>
          <a:p>
            <a:r>
              <a:rPr lang="en-US" sz="2800" dirty="0"/>
              <a:t>{</a:t>
            </a:r>
            <a:endParaRPr lang="bg-BG" sz="2800" dirty="0"/>
          </a:p>
          <a:p>
            <a:r>
              <a:rPr lang="bg-BG" sz="2800" dirty="0"/>
              <a:t>	//</a:t>
            </a:r>
            <a:r>
              <a:rPr lang="en-US" sz="2800" dirty="0"/>
              <a:t>TODO: </a:t>
            </a:r>
            <a:r>
              <a:rPr lang="bg-BG" sz="2800" dirty="0"/>
              <a:t>Извикайте </a:t>
            </a:r>
            <a:r>
              <a:rPr lang="en-US" sz="2800" dirty="0"/>
              <a:t>.Remove</a:t>
            </a:r>
          </a:p>
          <a:p>
            <a:r>
              <a:rPr lang="en-US" sz="2800" dirty="0"/>
              <a:t>}</a:t>
            </a:r>
            <a:endParaRPr lang="bg-BG" sz="2800" dirty="0"/>
          </a:p>
          <a:p>
            <a:r>
              <a:rPr lang="bg-BG" sz="2800" dirty="0"/>
              <a:t>//</a:t>
            </a:r>
            <a:r>
              <a:rPr lang="en-US" sz="2800" dirty="0"/>
              <a:t>TODO: </a:t>
            </a:r>
            <a:r>
              <a:rPr lang="bg-BG" sz="2800" dirty="0"/>
              <a:t>изведете списъка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117075" y="2133600"/>
            <a:ext cx="3235137" cy="1773336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Получаваме стойността на последния елемент от списъка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3586575-72CD-440C-879F-991E0D1D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отрицателни </a:t>
            </a:r>
            <a:r>
              <a:rPr lang="bg-BG" dirty="0"/>
              <a:t>числа</a:t>
            </a:r>
            <a:r>
              <a:rPr lang="en-US" dirty="0"/>
              <a:t> </a:t>
            </a:r>
            <a:r>
              <a:rPr lang="bg-BG" dirty="0"/>
              <a:t>и изведете списъка наобратно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Изтриване на отрицателни елементи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3 4 5 2 1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7 8 7 1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-1 -2 -3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832361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88490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1 2 5 4 3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832361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588490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1 7 8 7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DA4365C8-CBBE-49F8-A393-6EF5F7841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4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Изтриване на отрицателни елементи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nums.Count</a:t>
            </a:r>
            <a:r>
              <a:rPr lang="en-US" sz="2600" dirty="0"/>
              <a:t>; index++)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/>
              <a:t>if (</a:t>
            </a:r>
            <a:r>
              <a:rPr lang="en-US" sz="2600" dirty="0" err="1"/>
              <a:t>nums</a:t>
            </a:r>
            <a:r>
              <a:rPr lang="en-US" sz="2600" dirty="0"/>
              <a:t>[index] &lt; 0) {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 err="1"/>
              <a:t>nums.RemoveAt</a:t>
            </a:r>
            <a:r>
              <a:rPr lang="en-US" sz="2600" dirty="0"/>
              <a:t>(index);</a:t>
            </a:r>
          </a:p>
          <a:p>
            <a:r>
              <a:rPr lang="ru-RU" sz="2600" dirty="0"/>
              <a:t>    index--; //връщаме индекса назад, понеже намаляме броя на елементите с единица и следващия елемент се е мръднал наляво</a:t>
            </a:r>
          </a:p>
          <a:p>
            <a:r>
              <a:rPr lang="en-US" sz="2600" dirty="0"/>
              <a:t>  }</a:t>
            </a:r>
            <a:endParaRPr lang="bg-BG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Изведете списъка наобратно</a:t>
            </a:r>
            <a:endParaRPr lang="en-US" sz="2600" dirty="0"/>
          </a:p>
          <a:p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0BCF62-BDF7-4E20-883A-2865E13F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няколко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списъци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Стойностите са разделени от един или няколко интервала, а самите списъци са разделени с </a:t>
            </a:r>
            <a:r>
              <a:rPr lang="en-US" b="1" dirty="0"/>
              <a:t>|</a:t>
            </a:r>
          </a:p>
          <a:p>
            <a:pPr lvl="1"/>
            <a:r>
              <a:rPr lang="bg-BG" dirty="0"/>
              <a:t>Изведете списъците слети започвайки с последния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Сливане на списъци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1" y="4060347"/>
            <a:ext cx="456612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|4 5 6 |  7  8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902324" y="418061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59108" y="4059775"/>
            <a:ext cx="39597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7 8 4 5 6 1 2 3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0411" y="5082494"/>
            <a:ext cx="456612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| 4  5|1 0| 2 5 |3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02324" y="52027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9108" y="5081922"/>
            <a:ext cx="39597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3 2 5 1 0 4 5 7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F79C842-6E8B-4D81-A945-23016EC9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0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400" dirty="0"/>
              <a:t>Сливане на списъци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066800"/>
            <a:ext cx="10729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List&lt;</a:t>
            </a:r>
            <a:r>
              <a:rPr lang="en-US" sz="2600" dirty="0" err="1"/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  <a:r>
              <a:rPr lang="bg-BG" sz="2600" dirty="0"/>
              <a:t> //създаваме празен списък за резултата</a:t>
            </a:r>
            <a:endParaRPr lang="en-US" sz="2600" dirty="0"/>
          </a:p>
          <a:p>
            <a:r>
              <a:rPr lang="bg-BG" sz="2600" dirty="0"/>
              <a:t>//обождаме списъка от числовите списъци отзад напред: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</a:t>
            </a:r>
            <a:r>
              <a:rPr lang="en-US" sz="2600" dirty="0" err="1"/>
              <a:t>lists.Count</a:t>
            </a:r>
            <a:r>
              <a:rPr lang="en-US" sz="2600" dirty="0"/>
              <a:t> - 1; index &gt;= 0; index--)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</a:p>
          <a:p>
            <a:r>
              <a:rPr lang="bg-BG" sz="2600" dirty="0"/>
              <a:t>  </a:t>
            </a:r>
            <a:r>
              <a:rPr lang="en-US" sz="2600" dirty="0"/>
              <a:t>List&lt;string&gt; </a:t>
            </a:r>
            <a:r>
              <a:rPr lang="en-US" sz="2600" dirty="0" err="1"/>
              <a:t>nums</a:t>
            </a:r>
            <a:r>
              <a:rPr lang="en-US" sz="2600" dirty="0"/>
              <a:t> = lists[index].Split(' ').</a:t>
            </a:r>
            <a:r>
              <a:rPr lang="en-US" sz="2600" dirty="0" err="1"/>
              <a:t>ToList</a:t>
            </a:r>
            <a:r>
              <a:rPr lang="en-US" sz="2600" dirty="0"/>
              <a:t>()</a:t>
            </a:r>
            <a:r>
              <a:rPr lang="bg-BG" sz="2600" dirty="0"/>
              <a:t>;</a:t>
            </a:r>
          </a:p>
          <a:p>
            <a:r>
              <a:rPr lang="bg-BG" sz="2600" dirty="0"/>
              <a:t>  //отделяме списъка използвайки интервалите</a:t>
            </a:r>
            <a:endParaRPr lang="en-US" sz="2600" dirty="0"/>
          </a:p>
          <a:p>
            <a:r>
              <a:rPr lang="bg-BG" sz="2600" dirty="0"/>
              <a:t>  </a:t>
            </a: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index2 = 0; index2 &lt; </a:t>
            </a:r>
            <a:r>
              <a:rPr lang="en-US" sz="2600" dirty="0" err="1"/>
              <a:t>nums.Count</a:t>
            </a:r>
            <a:r>
              <a:rPr lang="en-US" sz="2600" dirty="0"/>
              <a:t>; index2++)</a:t>
            </a:r>
          </a:p>
          <a:p>
            <a:r>
              <a:rPr lang="bg-BG" sz="2600" dirty="0"/>
              <a:t>    //ако на </a:t>
            </a:r>
            <a:r>
              <a:rPr lang="en-US" sz="2600" dirty="0" err="1"/>
              <a:t>nums</a:t>
            </a:r>
            <a:r>
              <a:rPr lang="en-US" sz="2600" dirty="0"/>
              <a:t>[index2] </a:t>
            </a:r>
            <a:r>
              <a:rPr lang="bg-BG" sz="2600" dirty="0"/>
              <a:t>има низ, който не е празен – обръщаме го в цяло число и го добавяме към </a:t>
            </a:r>
            <a:r>
              <a:rPr lang="en-US" sz="2600" dirty="0"/>
              <a:t>result</a:t>
            </a:r>
          </a:p>
          <a:p>
            <a:endParaRPr lang="en-US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изпечатваме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C3EF4C8-DE70-4252-BB87-5DEEDC0F7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0898" y="63201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/>
              <a:t>Тествайте</a:t>
            </a:r>
            <a:r>
              <a:rPr lang="en-US" dirty="0" smtClean="0"/>
              <a:t> </a:t>
            </a:r>
            <a:r>
              <a:rPr lang="en-US" dirty="0"/>
              <a:t>в Judge: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judge.softuni.bg/Contests/2658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 – манипулации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40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7161</TotalTime>
  <Words>629</Words>
  <Application>Microsoft Office PowerPoint</Application>
  <PresentationFormat>Custom</PresentationFormat>
  <Paragraphs>95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триене, сливане</vt:lpstr>
      <vt:lpstr>Задача: Премахни числото</vt:lpstr>
      <vt:lpstr>Решение: Премахни числото</vt:lpstr>
      <vt:lpstr>Задача: Изтриване на отрицателни елементи</vt:lpstr>
      <vt:lpstr>Решение: Изтриване на отрицателни елементи</vt:lpstr>
      <vt:lpstr>Задача: Сливане на списъци</vt:lpstr>
      <vt:lpstr>Решение: Сливане на списъци</vt:lpstr>
      <vt:lpstr>Списъци – манипулации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Viktoriya</cp:lastModifiedBy>
  <cp:revision>298</cp:revision>
  <dcterms:created xsi:type="dcterms:W3CDTF">2014-01-02T17:00:34Z</dcterms:created>
  <dcterms:modified xsi:type="dcterms:W3CDTF">2020-11-13T12:23:43Z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