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26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94A146-748C-47AC-BF4B-2308F3FA22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34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504F1-04EB-411A-9A49-EF21AA122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00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642BA2-1305-481A-8091-21C5399DA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126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A04072-1697-4AC1-AF28-EC9541203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82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0AAA8C-6D5E-40FD-9620-60A0B0414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03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89212" y="762000"/>
            <a:ext cx="8900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Четене и  печатане на конзолата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25" y="4076772"/>
            <a:ext cx="3914726" cy="22023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9516CD2-D947-4659-9A88-2F29EE14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B645924-96B1-461D-B8E3-CBA9FB1E68E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2B5138E-ABF0-49AD-A00E-A4F22550139E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8CCFB6F-2AFA-45BE-B0B1-EC0C11A0BD56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E49D3-867D-436B-B979-1C3B0A4A7D12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72A7AE-2146-420D-882B-D4994020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4" y="1357247"/>
            <a:ext cx="3014390" cy="257905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3DA1164-F6A1-49E0-82D8-495AC24C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C04123-C90E-4968-8E1F-A1493154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B975B-C7FC-4A8B-9979-8D263ED6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29B0E77-243E-4EBB-83C3-7422D9A5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F2F547-B551-4070-9B2D-0830F47B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FF7CDB7-60EA-4B5F-8693-BF11148382FE}"/>
              </a:ext>
            </a:extLst>
          </p:cNvPr>
          <p:cNvSpPr txBox="1"/>
          <p:nvPr/>
        </p:nvSpPr>
        <p:spPr>
          <a:xfrm>
            <a:off x="1328726" y="5876948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A4E5DC-54A9-4126-A709-A1670F01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E16171-CFF5-4AED-9A1A-D8D7DA20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099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C82E32F-AC32-472C-BAA0-83351067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B7C7FD7-7C48-4CC8-AF47-8E98D939F08E}"/>
              </a:ext>
            </a:extLst>
          </p:cNvPr>
          <p:cNvSpPr txBox="1"/>
          <p:nvPr/>
        </p:nvSpPr>
        <p:spPr>
          <a:xfrm>
            <a:off x="1328726" y="5856303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0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6AA4DBB-16D6-4E37-97BF-874D9ACD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A65DCCB-1FCA-4632-AD9B-8CD1C0200B61}"/>
              </a:ext>
            </a:extLst>
          </p:cNvPr>
          <p:cNvSpPr txBox="1"/>
          <p:nvPr/>
        </p:nvSpPr>
        <p:spPr>
          <a:xfrm>
            <a:off x="1328726" y="5914587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93460B-098B-4294-A533-3B27A8EA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E9BCA38-ACB6-4292-8481-7E4A897F3C38}"/>
              </a:ext>
            </a:extLst>
          </p:cNvPr>
          <p:cNvSpPr txBox="1"/>
          <p:nvPr/>
        </p:nvSpPr>
        <p:spPr>
          <a:xfrm>
            <a:off x="1328726" y="5860742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6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726389-5CED-458D-B229-53EF90379B1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595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7139</TotalTime>
  <Words>901</Words>
  <Application>Microsoft Office PowerPoint</Application>
  <PresentationFormat>По избор</PresentationFormat>
  <Paragraphs>127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Четене и  печатане на конзолата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2020-11-09T17:56:24Z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