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52" r:id="rId3"/>
    <p:sldId id="276" r:id="rId4"/>
    <p:sldId id="428" r:id="rId5"/>
    <p:sldId id="425" r:id="rId6"/>
    <p:sldId id="440" r:id="rId7"/>
    <p:sldId id="426" r:id="rId8"/>
    <p:sldId id="439" r:id="rId9"/>
    <p:sldId id="451" r:id="rId10"/>
    <p:sldId id="431" r:id="rId11"/>
    <p:sldId id="429" r:id="rId12"/>
    <p:sldId id="441" r:id="rId13"/>
    <p:sldId id="349" r:id="rId14"/>
    <p:sldId id="448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452D22-FADC-4725-B950-6103FCFEB9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605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A6E213-C188-4264-B54B-7A60D9BB39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939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A80B42-668D-4511-B947-CD30B4930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329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DECE89-FE49-4C9C-A8A9-B821D4FF2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437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38774E2-F29E-4A08-BC7F-351E653586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327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Аритметични операции с числа, закръгляне до определен знак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11" y="4048634"/>
            <a:ext cx="3964740" cy="223050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918B441B-F4BA-4659-AA14-1F254A9E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62B9F6-6AF4-4E93-8C9D-9059AAACFAC4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9055261-F49E-4C11-87EA-49BC548F55B0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E7D6BB4-5784-4C28-A854-C8786A29A944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E3527-B542-4028-AFDF-DB251490907B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AA0419-CF29-40AF-A7B5-58250DE86F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8277" y="2878506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A646D1-F624-421E-8FBC-893D4A9E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4A40DAAB-E318-4427-97C4-3840FFB1D7BD}"/>
              </a:ext>
            </a:extLst>
          </p:cNvPr>
          <p:cNvSpPr txBox="1"/>
          <p:nvPr/>
        </p:nvSpPr>
        <p:spPr>
          <a:xfrm>
            <a:off x="465968" y="6244023"/>
            <a:ext cx="1125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12" y="2592464"/>
            <a:ext cx="4620602" cy="228733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613" y="1242249"/>
            <a:ext cx="5773793" cy="23165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A7CB0F4-4D76-4EB8-8881-31B908D2F3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4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Закръгляне на дробни числа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1828800"/>
            <a:ext cx="5792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3200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6A0B059-BC29-48A4-9CB8-362F6FFA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4462691"/>
            <a:ext cx="68595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arithmetic operators">
            <a:extLst>
              <a:ext uri="{FF2B5EF4-FFF2-40B4-BE49-F238E27FC236}">
                <a16:creationId xmlns:a16="http://schemas.microsoft.com/office/drawing/2014/main" id="{2A792D1D-B6DA-4051-85E5-95F35E52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62" y="1237614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78" y="3945175"/>
            <a:ext cx="3099334" cy="2651727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71FAA8-78DB-4075-8EC9-D16CE6FC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601C632-BA56-4583-A734-DD05357C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Събиране, изваждане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умножение, деление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съединяване на текст с число</a:t>
            </a:r>
            <a:endParaRPr lang="en-US" dirty="0"/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Закръгляне до определен знак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78BF0-C2FF-4FF5-9C99-C3DB4DD57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8669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67675BD-6F16-400C-9301-E93410E0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701A638-5DA4-4584-826B-C84EAB8C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5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43BE939-9C8F-4C2B-B26C-739C9C61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1A76D4-8D2E-4EBE-A593-3E44C6FB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89CA52-44C6-4236-A420-3874EA7E8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3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Console.WriteLine("Trapezoid area = " + area);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841473D-7BDF-4A17-BBAA-18B5CB17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2443ECA-D0DD-49A9-9D20-2DF2C6158587}"/>
              </a:ext>
            </a:extLst>
          </p:cNvPr>
          <p:cNvSpPr txBox="1"/>
          <p:nvPr/>
        </p:nvSpPr>
        <p:spPr>
          <a:xfrm>
            <a:off x="833426" y="616157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2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495950"/>
            <a:ext cx="4507622" cy="578882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5C30EC2-A176-42EE-8E13-E6B4F112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/ </a:t>
            </a:r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200400"/>
            <a:ext cx="105156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4412" y="2377448"/>
            <a:ext cx="234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</a:t>
            </a:r>
            <a:r>
              <a:rPr lang="bg-BG" sz="3200" dirty="0"/>
              <a:t>…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0C21A40-84F6-4A1C-A48A-2BFA5A39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F910BBD-01AF-47EC-91A0-ACC0B720D359}"/>
              </a:ext>
            </a:extLst>
          </p:cNvPr>
          <p:cNvSpPr txBox="1"/>
          <p:nvPr/>
        </p:nvSpPr>
        <p:spPr>
          <a:xfrm>
            <a:off x="836611" y="619819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455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1229</Words>
  <Application>Microsoft Office PowerPoint</Application>
  <PresentationFormat>По избор</PresentationFormat>
  <Paragraphs>155</Paragraphs>
  <Slides>14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Закръгляне на числа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2020-11-09T17:57:00Z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