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97" r:id="rId5"/>
    <p:sldId id="396" r:id="rId6"/>
    <p:sldId id="433" r:id="rId7"/>
    <p:sldId id="398" r:id="rId8"/>
    <p:sldId id="399" r:id="rId9"/>
    <p:sldId id="403" r:id="rId10"/>
    <p:sldId id="400" r:id="rId11"/>
    <p:sldId id="401" r:id="rId12"/>
    <p:sldId id="426" r:id="rId13"/>
    <p:sldId id="349" r:id="rId14"/>
    <p:sldId id="43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2C29856-2D42-4F68-9EBF-6CD9FA97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653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1F2F82E-4A89-423D-9B1D-121CD84E48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3702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930DF7A-ADA9-48C1-B975-D537CF079A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3215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3F2224D-6B40-4CD7-B183-1A118CE1C8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1948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90AC3F-FB47-4BBC-8311-10F28A2A11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2946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D0920DA-D376-4EE6-BA05-68103EF70F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1185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7.jpeg"/><Relationship Id="rId4" Type="http://schemas.openxmlformats.org/officeDocument/2006/relationships/image" Target="../media/image2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29/&#1055;&#1098;&#1088;&#1074;&#1072;-&#1082;&#1086;&#1085;&#1079;&#1086;&#1083;&#1085;&#1072;-&#1087;&#1088;&#1086;&#1075;&#1088;&#1072;&#1084;&#1072;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 </a:t>
            </a:r>
            <a:r>
              <a:rPr lang="en-US" dirty="0"/>
              <a:t>Visual Studio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4191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4114800"/>
            <a:ext cx="3360924" cy="173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9BCDD8-62AB-43FE-9E79-20C9E4A768B4}"/>
              </a:ext>
            </a:extLst>
          </p:cNvPr>
          <p:cNvSpPr txBox="1"/>
          <p:nvPr/>
        </p:nvSpPr>
        <p:spPr>
          <a:xfrm rot="1555229">
            <a:off x="560958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0329" y="3940552"/>
            <a:ext cx="2253081" cy="243840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dirty="0"/>
              <a:t>Обучение за ИТ кариера</a:t>
            </a:r>
            <a:endParaRPr lang="en-US" sz="2000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690893"/>
            <a:ext cx="3810000" cy="458462"/>
          </a:xfrm>
        </p:spPr>
        <p:txBody>
          <a:bodyPr/>
          <a:lstStyle/>
          <a:p>
            <a:r>
              <a:rPr lang="en-US" dirty="0">
                <a:hlinkClick r:id="rId7"/>
              </a:rPr>
              <a:t>https://it-kariera.mon.bg/e-learning/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214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CA4F3CF-B7C9-4DD1-858E-95C3E36A0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8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96973" y="585466"/>
            <a:ext cx="7178839" cy="3250356"/>
            <a:chOff x="790428" y="585466"/>
            <a:chExt cx="7178839" cy="3250356"/>
          </a:xfrm>
        </p:grpSpPr>
        <p:pic>
          <p:nvPicPr>
            <p:cNvPr id="13" name="Picture 12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28" y="1172164"/>
              <a:ext cx="4999184" cy="26636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227" y="585466"/>
              <a:ext cx="4207040" cy="868689"/>
            </a:xfrm>
            <a:prstGeom prst="rect">
              <a:avLst/>
            </a:prstGeom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93C928-DFAD-4024-AAAC-3DD47D4DDA9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2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1925637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 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19" y="1524000"/>
            <a:ext cx="1925637" cy="184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visual studio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5" y="4781865"/>
            <a:ext cx="7085012" cy="119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9FC9DD-D65C-4BB3-AC78-3234015DB2D5}"/>
              </a:ext>
            </a:extLst>
          </p:cNvPr>
          <p:cNvGrpSpPr/>
          <p:nvPr/>
        </p:nvGrpSpPr>
        <p:grpSpPr>
          <a:xfrm>
            <a:off x="8532812" y="4412877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300A032-F4EC-437A-B476-C01F78B3E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1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441A0C3-0764-420A-8820-70F91A485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C#</a:t>
            </a:r>
            <a:r>
              <a:rPr lang="bg-BG" dirty="0"/>
              <a:t> и </a:t>
            </a:r>
            <a:r>
              <a:rPr lang="en-US" dirty="0"/>
              <a:t>Visual Studio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Стартиране на програмата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9D69AE-AB73-4629-A900-1447F2319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2053763"/>
            <a:ext cx="8300165" cy="1713856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15F32AE-940E-4518-ACC1-AF264A63775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0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MonoDevelop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Linux / Max OS X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F746003-4370-4C71-8A3E-525126D71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7E7E3B3-DF99-4C75-9194-91F3F257F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5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[Windows]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65" y="3308309"/>
            <a:ext cx="5687694" cy="325181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786E6F2-A41A-4706-B573-2E5FE560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5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2134892"/>
            <a:ext cx="6214659" cy="3311286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52187BB-CDEA-4FD8-9489-A06D88374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9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182497"/>
            <a:ext cx="712002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World!");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981200"/>
            <a:ext cx="7483319" cy="3987251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0AB7D54-B87B-4530-80F7-FBA49C82B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BAB6A1D-14BC-4142-98B9-53B712B0A9BD}"/>
              </a:ext>
            </a:extLst>
          </p:cNvPr>
          <p:cNvSpPr txBox="1"/>
          <p:nvPr/>
        </p:nvSpPr>
        <p:spPr>
          <a:xfrm>
            <a:off x="436878" y="6092570"/>
            <a:ext cx="110259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3"/>
              </a:rPr>
              <a:t>https://judge.softuni.bg/Contests/2629/</a:t>
            </a:r>
            <a:r>
              <a:rPr lang="bg-BG" b="0" i="0" u="sng" strike="noStrike" baseline="0" dirty="0">
                <a:solidFill>
                  <a:srgbClr val="0563C1"/>
                </a:solidFill>
                <a:hlinkClick r:id="rId3"/>
              </a:rPr>
              <a:t>Първа-конзолна-програма</a:t>
            </a:r>
            <a:endParaRPr lang="en-US" b="0" i="0" u="none" strike="noStrike" baseline="0" dirty="0">
              <a:solidFill>
                <a:srgbClr val="0563C1"/>
              </a:solidFill>
              <a:hlinkClick r:id="rId3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051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3867469"/>
            <a:ext cx="8300165" cy="171385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FADF3A8-4CAF-4A63-95BA-C73865E1A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8083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7138</TotalTime>
  <Words>650</Words>
  <Application>Microsoft Office PowerPoint</Application>
  <PresentationFormat>По избор</PresentationFormat>
  <Paragraphs>103</Paragraphs>
  <Slides>14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Първа конзолна програма</vt:lpstr>
      <vt:lpstr>Съдържание</vt:lpstr>
      <vt:lpstr>Да направим конзолна програмка</vt:lpstr>
      <vt:lpstr>Среда за разработка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Типични грешки в C# програмите</vt:lpstr>
      <vt:lpstr>Конзолни програмки със C#</vt:lpstr>
      <vt:lpstr>Какво научихме днес?</vt:lpstr>
      <vt:lpstr>Първа конзолна програма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296</cp:revision>
  <dcterms:created xsi:type="dcterms:W3CDTF">2014-01-02T17:00:34Z</dcterms:created>
  <dcterms:modified xsi:type="dcterms:W3CDTF">2020-11-09T15:21:45Z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