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79" r:id="rId3"/>
    <p:sldId id="276" r:id="rId4"/>
    <p:sldId id="460" r:id="rId5"/>
    <p:sldId id="446" r:id="rId6"/>
    <p:sldId id="456" r:id="rId7"/>
    <p:sldId id="458" r:id="rId8"/>
    <p:sldId id="457" r:id="rId9"/>
    <p:sldId id="448" r:id="rId10"/>
    <p:sldId id="455" r:id="rId11"/>
    <p:sldId id="474" r:id="rId12"/>
    <p:sldId id="475" r:id="rId13"/>
    <p:sldId id="476" r:id="rId14"/>
    <p:sldId id="459" r:id="rId15"/>
    <p:sldId id="349" r:id="rId16"/>
    <p:sldId id="47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A73C696-49FF-497B-B78B-C249F821B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1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368DC0-A456-4CCA-BE8A-B308D836AE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485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D2996F-7113-4881-8558-EE2FEFE80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376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CE0147A-9AA0-4882-81B0-EAA665DED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47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CA5F30-8C05-4DFF-8766-B44D02502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381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3/&#1057;&#1077;&#1088;&#1080;&#1103;-&#1086;&#109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397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Условна конструкция</a:t>
            </a:r>
          </a:p>
          <a:p>
            <a:r>
              <a:rPr lang="en-US" dirty="0"/>
              <a:t>if-else</a:t>
            </a:r>
            <a:r>
              <a:rPr lang="bg-BG" dirty="0"/>
              <a:t>-</a:t>
            </a:r>
            <a:r>
              <a:rPr lang="en-US" dirty="0"/>
              <a:t>if-else…</a:t>
            </a:r>
          </a:p>
        </p:txBody>
      </p:sp>
      <p:pic>
        <p:nvPicPr>
          <p:cNvPr id="21" name="Picture 3" descr="http://ts4.mm.bing.net/images/thumbnail.aspx?q=1335231651531&amp;id=bd29de2236c1e91f9ccab37fa353e830&amp;url=http%3a%2f%2fwww.webdesign.org%2fimg_articles%2f8231%2fIf-Else-Statements.jpg">
            <a:extLst>
              <a:ext uri="{FF2B5EF4-FFF2-40B4-BE49-F238E27FC236}">
                <a16:creationId xmlns:a16="http://schemas.microsoft.com/office/drawing/2014/main" id="{1B16C195-A6CB-4099-B0E5-67485DA1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010" y="3905194"/>
            <a:ext cx="4066379" cy="23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83E2995-DE9F-4078-B7A5-7A660E72D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DF2C76B-1089-45BA-8764-5635C74C43E1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CEF2183-8C17-42AF-AA2C-4D495481875C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B2F64C2-A699-4E50-9A60-F4199312205A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BC1C4-5B5A-46FC-9D1C-EB1AD4D2CEF9}"/>
              </a:ext>
            </a:extLst>
          </p:cNvPr>
          <p:cNvSpPr txBox="1"/>
          <p:nvPr/>
        </p:nvSpPr>
        <p:spPr>
          <a:xfrm rot="641151">
            <a:off x="5524964" y="3543715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F65F08-632B-457F-A160-1292F5F7EB2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71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10CACD8-8327-4AB4-A621-7D65224FCF4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</a:t>
            </a:r>
            <a:r>
              <a:rPr lang="bg-BG" dirty="0">
                <a:sym typeface="+mn-ea"/>
              </a:rPr>
              <a:t>м</a:t>
            </a:r>
            <a:r>
              <a:rPr lang="bg-BG" dirty="0"/>
              <a:t> процеса на изпълнение </a:t>
            </a:r>
          </a:p>
          <a:p>
            <a:pPr lvl="1"/>
            <a:r>
              <a:rPr lang="bg-BG" dirty="0"/>
              <a:t>Така можем да откриваме грешки в програмата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7DEA71-2AC8-4843-8F1F-BA574A83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</a:t>
            </a:r>
            <a:r>
              <a:rPr lang="bg-BG" dirty="0">
                <a:sym typeface="+mn-ea"/>
              </a:rPr>
              <a:t>с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да стигнем </a:t>
            </a:r>
            <a:r>
              <a:rPr lang="bg-BG" dirty="0">
                <a:sym typeface="+mn-ea"/>
              </a:rPr>
              <a:t>директно</a:t>
            </a:r>
            <a:r>
              <a:rPr lang="x-none" altLang="bg-BG" dirty="0">
                <a:sym typeface="+mn-ea"/>
              </a:rPr>
              <a:t>,</a:t>
            </a:r>
            <a:r>
              <a:rPr lang="bg-BG" dirty="0">
                <a:sym typeface="+mn-ea"/>
              </a:rPr>
              <a:t> </a:t>
            </a:r>
            <a:r>
              <a:rPr lang="bg-BG" dirty="0"/>
              <a:t>изпо</a:t>
            </a:r>
            <a:r>
              <a:rPr lang="bg-BG" dirty="0">
                <a:sym typeface="+mn-ea"/>
              </a:rPr>
              <a:t>л</a:t>
            </a:r>
            <a:r>
              <a:rPr lang="bg-BG" dirty="0"/>
              <a:t>звайки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374B901-D77B-4C6C-BF4C-2EC2B5957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0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със серия от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011F69C-86A2-488F-ADB5-E24C1E5362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6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BED5B3E-9894-4C9E-A43C-B15B1503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D9A5C7C-D34E-439A-ABB3-84ABD6B9E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8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със серия от проверки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err="1"/>
              <a:t>Дебъгване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3CE7-DDC6-4BA9-A2D0-DF1466D8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59649ED-E147-40F4-BC3A-964F9C71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F30026-7091-42DD-A6EC-08FF8C0E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E516169-53AE-4714-B805-59868E3C46B8}"/>
              </a:ext>
            </a:extLst>
          </p:cNvPr>
          <p:cNvSpPr txBox="1"/>
          <p:nvPr/>
        </p:nvSpPr>
        <p:spPr>
          <a:xfrm>
            <a:off x="1023926" y="6175490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E31522D-7593-49C3-B476-70F8D95D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983222F-1FEF-463C-A5C3-399003C8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11BE28F-EA59-40CE-938D-69AAAEBADE15}"/>
              </a:ext>
            </a:extLst>
          </p:cNvPr>
          <p:cNvSpPr txBox="1"/>
          <p:nvPr/>
        </p:nvSpPr>
        <p:spPr>
          <a:xfrm>
            <a:off x="1023926" y="6172346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2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charset="2"/>
              </a:rPr>
              <a:t> "02", 7  "07", 35  "35").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5C3C3B80-E944-4378-851D-AA369FC0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secs = secs -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183C831-2CCB-4048-B14D-EC1896F2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6C20AD7-159F-44B2-92FB-8CF3091C51A9}"/>
              </a:ext>
            </a:extLst>
          </p:cNvPr>
          <p:cNvSpPr txBox="1"/>
          <p:nvPr/>
        </p:nvSpPr>
        <p:spPr>
          <a:xfrm>
            <a:off x="1023926" y="6163794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7FCAA61-17AA-4929-A673-9984427B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Console.ReadLine().ToUpper();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1F5080C-5ED1-4B79-8232-CE690ACE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D3710D1-DFD0-4839-9B12-C9B8CDCB78C8}"/>
              </a:ext>
            </a:extLst>
          </p:cNvPr>
          <p:cNvSpPr txBox="1"/>
          <p:nvPr/>
        </p:nvSpPr>
        <p:spPr>
          <a:xfrm>
            <a:off x="1023926" y="6101067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https://judge.softuni.bg/Contests/2633/Серия-от-проверки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831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1222</Words>
  <Application>Microsoft Office PowerPoint</Application>
  <PresentationFormat>По избор</PresentationFormat>
  <Paragraphs>196</Paragraphs>
  <Slides>16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Серия от проверки</vt:lpstr>
      <vt:lpstr>Съдържание</vt:lpstr>
      <vt:lpstr>Серия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със серия от проверки</vt:lpstr>
      <vt:lpstr>Какво научихме днес?</vt:lpstr>
      <vt:lpstr>Серия от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Серия от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2020-11-09T15:31:13Z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