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51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49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2917FA-F0D5-4337-8A9C-51EE6DC01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71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D56404-E915-41E7-9F8E-BED317297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175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E1F314-EACB-4B82-BAD3-A5E2B16CA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7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B72D85B-EB7E-4A8F-BFDB-22416E6A9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720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628642-6C48-470E-9C5A-BDB11519C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95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38/&#1055;&#1086;&#1074;&#1090;&#1086;&#1088;&#1077;&#1085;&#1080;&#110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8/&#1055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1" y="3319178"/>
            <a:ext cx="3900652" cy="2889371"/>
          </a:xfrm>
          <a:prstGeom prst="rect">
            <a:avLst/>
          </a:prstGeom>
        </p:spPr>
      </p:pic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1190AED-5319-4D23-AEE5-FD156FC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0C12339-1E4D-4FF3-9351-7E386DAA70AD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AD52E1-F265-4433-A33A-D5BE3A63DC16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DEDFA22F-A1FE-4676-B3AF-46632DDD5C7A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A07ED-4394-4061-A030-5E9975BC2CFF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AF0C95-0ADE-4EE2-9AF9-1D3260A367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6520DA-BFBE-45C9-ABB4-0B4972E1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6A7F2C-24AD-4A81-9018-BE003F6C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6333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744D784B-C5E1-4BF6-9186-31EA4238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7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18D20DC-E47A-4EE5-9CB6-CE35FD80B7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0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499A5E6-80CF-475F-8A8F-D3C56AC66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37595"/>
            <a:ext cx="1127760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9D8C8E-DBD4-447B-8154-1A7140112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7665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82DE4568-5762-458D-9CA1-DC206EAD3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6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62E5673-348D-46A5-BEF5-3D2C901A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6333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8615900-8EBC-429D-96BE-B83DE439ACA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3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2055" y="2037114"/>
            <a:ext cx="2873707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A0C755F-B5C5-4048-AA6E-98E5DBD4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/>
              <a:t>Повторения </a:t>
            </a:r>
            <a:r>
              <a:rPr lang="bg-BG" dirty="0"/>
              <a:t>(цикли)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повторения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Сумиране на гласни букви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654708"/>
            <a:ext cx="1489253" cy="110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8ACB2-44FB-4444-8AA2-0CFF7550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F580B36-66CD-4A4B-A4E8-0CED98A5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7AF472-8CDB-4F5C-886B-247A5A92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5FD1CE5-AAD3-464D-8C25-8A3ED75480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01F9394-93BB-44EE-BEFC-2485DD9F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Може да използвате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/>
              <a:t>във </a:t>
            </a:r>
            <a:r>
              <a:rPr lang="en-US" sz="3200" dirty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CEA10F6-5495-4410-B9A9-7E6BFB9E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85848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3DFEE86-7B6C-406B-AD24-5C7A4584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05657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5351CA8-D82E-4E8D-BC99-4503AAA0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61967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7406" y="394389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85945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53597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1915" y="3943890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9108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49729" y="394389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4892" y="3936298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8027" y="485031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64377E2-7554-4EEA-A02D-73B3F263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F484824-2D38-405D-BDF2-80761F2B4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1519226" y="616601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https://judge.softuni.bg/Contests/2638/</a:t>
            </a:r>
            <a:r>
              <a:rPr lang="bg-BG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5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1448</Words>
  <Application>Microsoft Office PowerPoint</Application>
  <PresentationFormat>По избор</PresentationFormat>
  <Paragraphs>269</Paragraphs>
  <Slides>21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2020-11-09T16:59:16Z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