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274" r:id="rId3"/>
    <p:sldId id="353" r:id="rId4"/>
    <p:sldId id="389" r:id="rId5"/>
    <p:sldId id="395" r:id="rId6"/>
    <p:sldId id="394" r:id="rId7"/>
    <p:sldId id="396" r:id="rId8"/>
    <p:sldId id="433" r:id="rId9"/>
    <p:sldId id="437" r:id="rId10"/>
    <p:sldId id="398" r:id="rId11"/>
    <p:sldId id="349" r:id="rId12"/>
    <p:sldId id="432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BAE75DE-4BB3-4D33-A880-BE4D87C28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821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B3CF92-A029-45B2-BD36-26CC01C4F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419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10B6F83-9F2C-4CDB-9C3D-D9101590A0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580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4D9B29F-8074-48AD-9FB1-E4A6DD887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710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DCF843-E636-44CF-8265-FC2E74B2C5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79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12023D-5B78-459A-9C02-6CF0F66F23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7982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138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означава</a:t>
            </a:r>
          </a:p>
          <a:p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536" y="436371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39" y="4343400"/>
            <a:ext cx="368969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4" y="5110220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4" y="5554563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45783" y="5920490"/>
            <a:ext cx="3810000" cy="458462"/>
          </a:xfrm>
        </p:spPr>
        <p:txBody>
          <a:bodyPr/>
          <a:lstStyle/>
          <a:p>
            <a:r>
              <a:rPr lang="en-US" dirty="0">
                <a:hlinkClick r:id="rId6"/>
              </a:rPr>
              <a:t>https://it-kariera.mon.bg/e-learning/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28263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64955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от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26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287012"/>
            <a:ext cx="1725612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4703545"/>
            <a:ext cx="4901550" cy="8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83248"/>
            <a:ext cx="2209800" cy="1412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4187272"/>
            <a:ext cx="2108746" cy="2282193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364F09-9A49-4CC7-9F8C-3DE8F0424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D4EAC60-A5C5-431D-9603-8159F436AD12}"/>
              </a:ext>
            </a:extLst>
          </p:cNvPr>
          <p:cNvSpPr txBox="1"/>
          <p:nvPr/>
        </p:nvSpPr>
        <p:spPr>
          <a:xfrm>
            <a:off x="972796" y="6462035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94319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119608E-3394-4526-9459-C7344237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3" y="960518"/>
            <a:ext cx="2943656" cy="355996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65ACF8B-D7FF-4C73-8544-C039E68BA2A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"да програмираме"?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"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C#, Java, JavaScript</a:t>
            </a:r>
            <a:r>
              <a:rPr lang="bg-BG" dirty="0"/>
              <a:t>,</a:t>
            </a:r>
            <a:r>
              <a:rPr lang="en-US" dirty="0"/>
              <a:t> Python,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Visual Studio)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6AD1798-BE45-4D25-8EB4-BAE911EB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69B63EA-2358-43AC-A235-4C08C7F3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75A9CD-DF2C-4CB1-A9ED-739F8A72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charset="2"/>
              </a:rPr>
              <a:t> </a:t>
            </a:r>
          </a:p>
          <a:p>
            <a:pPr lvl="2"/>
            <a:r>
              <a:rPr lang="en-US" dirty="0">
                <a:sym typeface="Wingdings" charset="2"/>
              </a:rPr>
              <a:t>Visual Studio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Windows</a:t>
            </a:r>
          </a:p>
          <a:p>
            <a:pPr lvl="2"/>
            <a:r>
              <a:rPr lang="bg-BG" dirty="0">
                <a:sym typeface="Wingdings" charset="2"/>
              </a:rPr>
              <a:t> </a:t>
            </a:r>
            <a:r>
              <a:rPr lang="en-US" dirty="0" err="1">
                <a:sym typeface="Wingdings" charset="2"/>
              </a:rPr>
              <a:t>MonoDevelop</a:t>
            </a:r>
            <a:r>
              <a:rPr lang="en-US" dirty="0">
                <a:sym typeface="Wingdings" charset="2"/>
              </a:rPr>
              <a:t> </a:t>
            </a:r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Linux / Max OS X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Java  IntelliJ IDEA</a:t>
            </a:r>
          </a:p>
          <a:p>
            <a:pPr lvl="1"/>
            <a:r>
              <a:rPr lang="bg-BG" dirty="0">
                <a:sym typeface="Wingdings" charset="2"/>
              </a:rPr>
              <a:t>за </a:t>
            </a:r>
            <a:r>
              <a:rPr lang="en-US" dirty="0">
                <a:sym typeface="Wingdings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283D85-FA71-4BB9-8FF1-C9A8CC85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4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2A5999-E9CF-4E8D-AF4A-EC840B67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Visual Studio Community 2017 </a:t>
            </a:r>
            <a:r>
              <a:rPr lang="bg-BG" dirty="0"/>
              <a:t>и избиране на необходимите компоненти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379255"/>
            <a:ext cx="7620000" cy="424139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C5492D9-222C-4EF8-A521-E3E05E1F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[New]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[Project]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[Visual C#]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[Windows]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87368" y="3283624"/>
            <a:ext cx="5614088" cy="3357025"/>
            <a:chOff x="3555100" y="1351621"/>
            <a:chExt cx="8153400" cy="48754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F8F9B0-4713-434B-A4F5-7EB77B0FD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722</Words>
  <Application>Microsoft Office PowerPoint</Application>
  <PresentationFormat>По избор</PresentationFormat>
  <Paragraphs>100</Paragraphs>
  <Slides>12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Въведение в програмирането</vt:lpstr>
      <vt:lpstr>Какво означава "да програмираме"?</vt:lpstr>
      <vt:lpstr>Какво означава "да програмираме"?</vt:lpstr>
      <vt:lpstr>Компютърна програма – примери</vt:lpstr>
      <vt:lpstr>Компютърни програми</vt:lpstr>
      <vt:lpstr>Среда за разработка</vt:lpstr>
      <vt:lpstr>Среда за разработка</vt:lpstr>
      <vt:lpstr>Среда за разработка</vt:lpstr>
      <vt:lpstr>Създаване на конзолна програма</vt:lpstr>
      <vt:lpstr>Какво научихме днес?</vt:lpstr>
      <vt:lpstr>Въведение в програмирането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2020-11-11T07:59:55Z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